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556" r:id="rId2"/>
    <p:sldId id="559" r:id="rId3"/>
    <p:sldId id="560" r:id="rId4"/>
    <p:sldId id="580" r:id="rId5"/>
    <p:sldId id="562" r:id="rId6"/>
    <p:sldId id="569" r:id="rId7"/>
    <p:sldId id="269" r:id="rId8"/>
    <p:sldId id="270" r:id="rId9"/>
    <p:sldId id="565" r:id="rId10"/>
    <p:sldId id="566" r:id="rId11"/>
    <p:sldId id="570" r:id="rId12"/>
    <p:sldId id="571" r:id="rId13"/>
    <p:sldId id="572" r:id="rId14"/>
    <p:sldId id="573" r:id="rId15"/>
    <p:sldId id="574" r:id="rId16"/>
    <p:sldId id="575" r:id="rId17"/>
    <p:sldId id="576" r:id="rId18"/>
    <p:sldId id="577" r:id="rId19"/>
    <p:sldId id="578" r:id="rId20"/>
    <p:sldId id="5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7976"/>
    <a:srgbClr val="009999"/>
    <a:srgbClr val="EBF1E9"/>
    <a:srgbClr val="E9EBF5"/>
    <a:srgbClr val="F2F2F2"/>
    <a:srgbClr val="FFFFFF"/>
    <a:srgbClr val="A7A7A7"/>
    <a:srgbClr val="EAEFF7"/>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0" autoAdjust="0"/>
    <p:restoredTop sz="91818" autoAdjust="0"/>
  </p:normalViewPr>
  <p:slideViewPr>
    <p:cSldViewPr snapToGrid="0">
      <p:cViewPr varScale="1">
        <p:scale>
          <a:sx n="61" d="100"/>
          <a:sy n="61" d="100"/>
        </p:scale>
        <p:origin x="956" y="9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22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Soil Moisture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Field 1</c:v>
                </c:pt>
                <c:pt idx="1">
                  <c:v>Field 2</c:v>
                </c:pt>
                <c:pt idx="2">
                  <c:v>Field 3</c:v>
                </c:pt>
                <c:pt idx="3">
                  <c:v>Field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F09-4907-9F88-E514065D3057}"/>
            </c:ext>
          </c:extLst>
        </c:ser>
        <c:ser>
          <c:idx val="1"/>
          <c:order val="1"/>
          <c:tx>
            <c:strRef>
              <c:f>Sheet1!$C$1</c:f>
              <c:strCache>
                <c:ptCount val="1"/>
                <c:pt idx="0">
                  <c:v>Temperature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Field 1</c:v>
                </c:pt>
                <c:pt idx="1">
                  <c:v>Field 2</c:v>
                </c:pt>
                <c:pt idx="2">
                  <c:v>Field 3</c:v>
                </c:pt>
                <c:pt idx="3">
                  <c:v>Field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F09-4907-9F88-E514065D3057}"/>
            </c:ext>
          </c:extLst>
        </c:ser>
        <c:ser>
          <c:idx val="2"/>
          <c:order val="2"/>
          <c:tx>
            <c:strRef>
              <c:f>Sheet1!$D$1</c:f>
              <c:strCache>
                <c:ptCount val="1"/>
                <c:pt idx="0">
                  <c:v>Humidity</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Field 1</c:v>
                </c:pt>
                <c:pt idx="1">
                  <c:v>Field 2</c:v>
                </c:pt>
                <c:pt idx="2">
                  <c:v>Field 3</c:v>
                </c:pt>
                <c:pt idx="3">
                  <c:v>Field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F09-4907-9F88-E514065D3057}"/>
            </c:ext>
          </c:extLst>
        </c:ser>
        <c:dLbls>
          <c:showLegendKey val="0"/>
          <c:showVal val="0"/>
          <c:showCatName val="0"/>
          <c:showSerName val="0"/>
          <c:showPercent val="0"/>
          <c:showBubbleSize val="0"/>
        </c:dLbls>
        <c:gapWidth val="100"/>
        <c:overlap val="-24"/>
        <c:axId val="1207227712"/>
        <c:axId val="192061664"/>
      </c:barChart>
      <c:catAx>
        <c:axId val="120722771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2061664"/>
        <c:crosses val="autoZero"/>
        <c:auto val="1"/>
        <c:lblAlgn val="ctr"/>
        <c:lblOffset val="100"/>
        <c:noMultiLvlLbl val="0"/>
      </c:catAx>
      <c:valAx>
        <c:axId val="19206166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07227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68EFCF-D86F-46F5-A705-A7A686C50901}"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01770EE6-294A-43FB-AAE4-11BC3DCA2BE0}">
      <dgm:prSet phldrT="[Text]"/>
      <dgm:spPr/>
      <dgm:t>
        <a:bodyPr/>
        <a:lstStyle/>
        <a:p>
          <a:pPr>
            <a:buFont typeface="+mj-lt"/>
            <a:buAutoNum type="arabicPeriod"/>
          </a:pPr>
          <a:r>
            <a:rPr lang="en-US" dirty="0"/>
            <a:t>Overview of the Idea</a:t>
          </a:r>
        </a:p>
      </dgm:t>
    </dgm:pt>
    <dgm:pt modelId="{41BC9B58-F00E-47FB-81A2-0CE8ADA89265}" type="parTrans" cxnId="{378275A2-5F6D-4BEE-A77B-C30CAC2EF729}">
      <dgm:prSet/>
      <dgm:spPr/>
      <dgm:t>
        <a:bodyPr/>
        <a:lstStyle/>
        <a:p>
          <a:endParaRPr lang="en-US"/>
        </a:p>
      </dgm:t>
    </dgm:pt>
    <dgm:pt modelId="{F219417A-5E59-466D-8607-6FE1D7A1D264}" type="sibTrans" cxnId="{378275A2-5F6D-4BEE-A77B-C30CAC2EF729}">
      <dgm:prSet/>
      <dgm:spPr/>
      <dgm:t>
        <a:bodyPr/>
        <a:lstStyle/>
        <a:p>
          <a:endParaRPr lang="en-US"/>
        </a:p>
      </dgm:t>
    </dgm:pt>
    <dgm:pt modelId="{15F95A82-CA05-4AE7-999A-D553738A8754}">
      <dgm:prSet phldrT="[Text]"/>
      <dgm:spPr/>
      <dgm:t>
        <a:bodyPr/>
        <a:lstStyle/>
        <a:p>
          <a:pPr>
            <a:buFont typeface="+mj-lt"/>
            <a:buAutoNum type="arabicPeriod"/>
          </a:pPr>
          <a:r>
            <a:rPr lang="en-US" dirty="0"/>
            <a:t>Process flow</a:t>
          </a:r>
        </a:p>
      </dgm:t>
    </dgm:pt>
    <dgm:pt modelId="{57C1383C-5F15-44B2-BD5E-03FF5A1FD386}" type="parTrans" cxnId="{445098A1-E251-4827-94F6-8DDD9D4098AD}">
      <dgm:prSet/>
      <dgm:spPr/>
      <dgm:t>
        <a:bodyPr/>
        <a:lstStyle/>
        <a:p>
          <a:endParaRPr lang="en-US"/>
        </a:p>
      </dgm:t>
    </dgm:pt>
    <dgm:pt modelId="{0AE54949-5382-44AC-B2E5-74CAE4718290}" type="sibTrans" cxnId="{445098A1-E251-4827-94F6-8DDD9D4098AD}">
      <dgm:prSet/>
      <dgm:spPr/>
      <dgm:t>
        <a:bodyPr/>
        <a:lstStyle/>
        <a:p>
          <a:endParaRPr lang="en-US"/>
        </a:p>
      </dgm:t>
    </dgm:pt>
    <dgm:pt modelId="{E4E822DF-52DA-40C9-BAF7-4FDFE8C6AB93}">
      <dgm:prSet phldrT="[Text]"/>
      <dgm:spPr/>
      <dgm:t>
        <a:bodyPr/>
        <a:lstStyle/>
        <a:p>
          <a:pPr>
            <a:buFont typeface="+mj-lt"/>
            <a:buAutoNum type="arabicPeriod"/>
          </a:pPr>
          <a:r>
            <a:rPr lang="en-US" dirty="0"/>
            <a:t>Specific Use case(s)</a:t>
          </a:r>
        </a:p>
      </dgm:t>
    </dgm:pt>
    <dgm:pt modelId="{DDC0E9C6-D849-4E63-A88F-B7F44795F72F}" type="parTrans" cxnId="{D32A9EFC-AD4F-444C-8159-57928231FD9C}">
      <dgm:prSet/>
      <dgm:spPr/>
      <dgm:t>
        <a:bodyPr/>
        <a:lstStyle/>
        <a:p>
          <a:endParaRPr lang="en-US"/>
        </a:p>
      </dgm:t>
    </dgm:pt>
    <dgm:pt modelId="{58BD5822-1A35-4A9A-BB69-482634890B0C}" type="sibTrans" cxnId="{D32A9EFC-AD4F-444C-8159-57928231FD9C}">
      <dgm:prSet/>
      <dgm:spPr/>
      <dgm:t>
        <a:bodyPr/>
        <a:lstStyle/>
        <a:p>
          <a:endParaRPr lang="en-US"/>
        </a:p>
      </dgm:t>
    </dgm:pt>
    <dgm:pt modelId="{EDDAA729-FBD2-4D86-976A-CFC496BB0B11}">
      <dgm:prSet phldrT="[Text]"/>
      <dgm:spPr/>
      <dgm:t>
        <a:bodyPr/>
        <a:lstStyle/>
        <a:p>
          <a:pPr>
            <a:buFont typeface="+mj-lt"/>
            <a:buAutoNum type="arabicPeriod"/>
          </a:pPr>
          <a:r>
            <a:rPr lang="en-US" dirty="0"/>
            <a:t>Idea detail and Demo</a:t>
          </a:r>
        </a:p>
      </dgm:t>
    </dgm:pt>
    <dgm:pt modelId="{642ECC5F-DEC2-4480-8066-1560C698C8BF}" type="parTrans" cxnId="{AAB68F06-88CA-4073-8526-EAE63F8550C1}">
      <dgm:prSet/>
      <dgm:spPr/>
      <dgm:t>
        <a:bodyPr/>
        <a:lstStyle/>
        <a:p>
          <a:endParaRPr lang="en-US"/>
        </a:p>
      </dgm:t>
    </dgm:pt>
    <dgm:pt modelId="{F830FE05-A8F4-488F-8971-B2BF8BEBF2A3}" type="sibTrans" cxnId="{AAB68F06-88CA-4073-8526-EAE63F8550C1}">
      <dgm:prSet/>
      <dgm:spPr/>
      <dgm:t>
        <a:bodyPr/>
        <a:lstStyle/>
        <a:p>
          <a:endParaRPr lang="en-US"/>
        </a:p>
      </dgm:t>
    </dgm:pt>
    <dgm:pt modelId="{0C5AC85B-57B1-4981-A7D5-3E65AF597E25}">
      <dgm:prSet phldrT="[Text]"/>
      <dgm:spPr/>
      <dgm:t>
        <a:bodyPr/>
        <a:lstStyle/>
        <a:p>
          <a:r>
            <a:rPr lang="en-US" dirty="0"/>
            <a:t>Expected Benefits </a:t>
          </a:r>
        </a:p>
      </dgm:t>
    </dgm:pt>
    <dgm:pt modelId="{65DDCA49-28C6-42CC-B2E2-79F63C190B3F}" type="parTrans" cxnId="{06ACF140-4018-4EFE-8098-C783289C8D6E}">
      <dgm:prSet/>
      <dgm:spPr/>
      <dgm:t>
        <a:bodyPr/>
        <a:lstStyle/>
        <a:p>
          <a:endParaRPr lang="en-US"/>
        </a:p>
      </dgm:t>
    </dgm:pt>
    <dgm:pt modelId="{52D1AA54-E4BC-41A2-A1F9-8735CDD84D7E}" type="sibTrans" cxnId="{06ACF140-4018-4EFE-8098-C783289C8D6E}">
      <dgm:prSet/>
      <dgm:spPr/>
      <dgm:t>
        <a:bodyPr/>
        <a:lstStyle/>
        <a:p>
          <a:endParaRPr lang="en-US"/>
        </a:p>
      </dgm:t>
    </dgm:pt>
    <dgm:pt modelId="{D978CE4F-B117-461B-BC0C-8EFC8FDE86EE}">
      <dgm:prSet phldrT="[Text]"/>
      <dgm:spPr/>
      <dgm:t>
        <a:bodyPr/>
        <a:lstStyle/>
        <a:p>
          <a:pPr>
            <a:buFont typeface="+mj-lt"/>
            <a:buAutoNum type="arabicPeriod"/>
          </a:pPr>
          <a:r>
            <a:rPr lang="en-US" dirty="0"/>
            <a:t>Industry or Countries to be targeted</a:t>
          </a:r>
        </a:p>
      </dgm:t>
    </dgm:pt>
    <dgm:pt modelId="{90F16B1C-AD77-44B1-BDED-4A099AADCCE2}" type="parTrans" cxnId="{7F4476B1-8C8A-48E6-8A19-8F631BDB13A4}">
      <dgm:prSet/>
      <dgm:spPr/>
      <dgm:t>
        <a:bodyPr/>
        <a:lstStyle/>
        <a:p>
          <a:endParaRPr lang="en-US"/>
        </a:p>
      </dgm:t>
    </dgm:pt>
    <dgm:pt modelId="{41CD6CED-E37F-49E0-BA9B-9F0C75A38C01}" type="sibTrans" cxnId="{7F4476B1-8C8A-48E6-8A19-8F631BDB13A4}">
      <dgm:prSet/>
      <dgm:spPr/>
      <dgm:t>
        <a:bodyPr/>
        <a:lstStyle/>
        <a:p>
          <a:endParaRPr lang="en-US"/>
        </a:p>
      </dgm:t>
    </dgm:pt>
    <dgm:pt modelId="{DB66BFDC-868C-43E9-B8AC-9562BA7B468F}">
      <dgm:prSet/>
      <dgm:spPr/>
      <dgm:t>
        <a:bodyPr/>
        <a:lstStyle/>
        <a:p>
          <a:r>
            <a:rPr lang="en-US"/>
            <a:t>Q&amp;A</a:t>
          </a:r>
          <a:endParaRPr lang="en-US" dirty="0"/>
        </a:p>
      </dgm:t>
    </dgm:pt>
    <dgm:pt modelId="{014C8292-AC15-446F-AEFC-EF7256E3E399}" type="parTrans" cxnId="{36C4B8A7-0C4A-442E-9923-320B185EF3A4}">
      <dgm:prSet/>
      <dgm:spPr/>
      <dgm:t>
        <a:bodyPr/>
        <a:lstStyle/>
        <a:p>
          <a:endParaRPr lang="en-US"/>
        </a:p>
      </dgm:t>
    </dgm:pt>
    <dgm:pt modelId="{1610FEDA-9239-4564-9530-F1E955C37C77}" type="sibTrans" cxnId="{36C4B8A7-0C4A-442E-9923-320B185EF3A4}">
      <dgm:prSet/>
      <dgm:spPr/>
      <dgm:t>
        <a:bodyPr/>
        <a:lstStyle/>
        <a:p>
          <a:endParaRPr lang="en-US"/>
        </a:p>
      </dgm:t>
    </dgm:pt>
    <dgm:pt modelId="{5077AFD7-7EC5-4CE1-A5F4-E3E392037B55}" type="pres">
      <dgm:prSet presAssocID="{E768EFCF-D86F-46F5-A705-A7A686C50901}" presName="Name0" presStyleCnt="0">
        <dgm:presLayoutVars>
          <dgm:chMax val="7"/>
          <dgm:chPref val="7"/>
          <dgm:dir/>
        </dgm:presLayoutVars>
      </dgm:prSet>
      <dgm:spPr/>
    </dgm:pt>
    <dgm:pt modelId="{8DE0B52E-B4BF-455D-B522-888A4EFD6298}" type="pres">
      <dgm:prSet presAssocID="{E768EFCF-D86F-46F5-A705-A7A686C50901}" presName="Name1" presStyleCnt="0"/>
      <dgm:spPr/>
    </dgm:pt>
    <dgm:pt modelId="{C139EED0-288D-4ABB-AF7B-9EF142E07BDF}" type="pres">
      <dgm:prSet presAssocID="{E768EFCF-D86F-46F5-A705-A7A686C50901}" presName="cycle" presStyleCnt="0"/>
      <dgm:spPr/>
    </dgm:pt>
    <dgm:pt modelId="{7D4E3EE8-2EF7-42C2-9F30-1C17FD1D5A7C}" type="pres">
      <dgm:prSet presAssocID="{E768EFCF-D86F-46F5-A705-A7A686C50901}" presName="srcNode" presStyleLbl="node1" presStyleIdx="0" presStyleCnt="7"/>
      <dgm:spPr/>
    </dgm:pt>
    <dgm:pt modelId="{B547CE57-198E-47F3-A7D6-4CD219F97E96}" type="pres">
      <dgm:prSet presAssocID="{E768EFCF-D86F-46F5-A705-A7A686C50901}" presName="conn" presStyleLbl="parChTrans1D2" presStyleIdx="0" presStyleCnt="1"/>
      <dgm:spPr/>
    </dgm:pt>
    <dgm:pt modelId="{EAF28DC4-CAA8-4F83-A951-CF8D7404A7DA}" type="pres">
      <dgm:prSet presAssocID="{E768EFCF-D86F-46F5-A705-A7A686C50901}" presName="extraNode" presStyleLbl="node1" presStyleIdx="0" presStyleCnt="7"/>
      <dgm:spPr/>
    </dgm:pt>
    <dgm:pt modelId="{7DFB4127-0FCD-487A-80B1-8256A3D64462}" type="pres">
      <dgm:prSet presAssocID="{E768EFCF-D86F-46F5-A705-A7A686C50901}" presName="dstNode" presStyleLbl="node1" presStyleIdx="0" presStyleCnt="7"/>
      <dgm:spPr/>
    </dgm:pt>
    <dgm:pt modelId="{C0654F80-052C-4424-B67B-D15F1B1C90C7}" type="pres">
      <dgm:prSet presAssocID="{01770EE6-294A-43FB-AAE4-11BC3DCA2BE0}" presName="text_1" presStyleLbl="node1" presStyleIdx="0" presStyleCnt="7">
        <dgm:presLayoutVars>
          <dgm:bulletEnabled val="1"/>
        </dgm:presLayoutVars>
      </dgm:prSet>
      <dgm:spPr/>
    </dgm:pt>
    <dgm:pt modelId="{BA8B1A60-A1E7-4811-B64E-A643507ABA0B}" type="pres">
      <dgm:prSet presAssocID="{01770EE6-294A-43FB-AAE4-11BC3DCA2BE0}" presName="accent_1" presStyleCnt="0"/>
      <dgm:spPr/>
    </dgm:pt>
    <dgm:pt modelId="{F930B326-D9EB-4F5D-A91E-527BC45FB94E}" type="pres">
      <dgm:prSet presAssocID="{01770EE6-294A-43FB-AAE4-11BC3DCA2BE0}" presName="accentRepeatNode" presStyleLbl="solidFgAcc1" presStyleIdx="0" presStyleCnt="7"/>
      <dgm:spPr/>
    </dgm:pt>
    <dgm:pt modelId="{5D8F1CB5-C6AE-4521-B4B6-5CB011EB09C5}" type="pres">
      <dgm:prSet presAssocID="{15F95A82-CA05-4AE7-999A-D553738A8754}" presName="text_2" presStyleLbl="node1" presStyleIdx="1" presStyleCnt="7">
        <dgm:presLayoutVars>
          <dgm:bulletEnabled val="1"/>
        </dgm:presLayoutVars>
      </dgm:prSet>
      <dgm:spPr/>
    </dgm:pt>
    <dgm:pt modelId="{15F58142-E497-4816-B9C5-499ADDCD6D56}" type="pres">
      <dgm:prSet presAssocID="{15F95A82-CA05-4AE7-999A-D553738A8754}" presName="accent_2" presStyleCnt="0"/>
      <dgm:spPr/>
    </dgm:pt>
    <dgm:pt modelId="{36457094-F79B-470C-92C2-1B33E2026DDE}" type="pres">
      <dgm:prSet presAssocID="{15F95A82-CA05-4AE7-999A-D553738A8754}" presName="accentRepeatNode" presStyleLbl="solidFgAcc1" presStyleIdx="1" presStyleCnt="7"/>
      <dgm:spPr/>
    </dgm:pt>
    <dgm:pt modelId="{954950B2-10A9-4F1D-B4CD-51572E4A4966}" type="pres">
      <dgm:prSet presAssocID="{E4E822DF-52DA-40C9-BAF7-4FDFE8C6AB93}" presName="text_3" presStyleLbl="node1" presStyleIdx="2" presStyleCnt="7">
        <dgm:presLayoutVars>
          <dgm:bulletEnabled val="1"/>
        </dgm:presLayoutVars>
      </dgm:prSet>
      <dgm:spPr/>
    </dgm:pt>
    <dgm:pt modelId="{F1220BBC-79BF-4DA2-8B8E-34F984BDE097}" type="pres">
      <dgm:prSet presAssocID="{E4E822DF-52DA-40C9-BAF7-4FDFE8C6AB93}" presName="accent_3" presStyleCnt="0"/>
      <dgm:spPr/>
    </dgm:pt>
    <dgm:pt modelId="{BFD3B82F-76D1-4909-976E-1ACA53E42AB2}" type="pres">
      <dgm:prSet presAssocID="{E4E822DF-52DA-40C9-BAF7-4FDFE8C6AB93}" presName="accentRepeatNode" presStyleLbl="solidFgAcc1" presStyleIdx="2" presStyleCnt="7"/>
      <dgm:spPr/>
    </dgm:pt>
    <dgm:pt modelId="{40F544E2-83CC-4AF3-AEEE-94924B3BFEE5}" type="pres">
      <dgm:prSet presAssocID="{EDDAA729-FBD2-4D86-976A-CFC496BB0B11}" presName="text_4" presStyleLbl="node1" presStyleIdx="3" presStyleCnt="7">
        <dgm:presLayoutVars>
          <dgm:bulletEnabled val="1"/>
        </dgm:presLayoutVars>
      </dgm:prSet>
      <dgm:spPr/>
    </dgm:pt>
    <dgm:pt modelId="{EDF71DE4-0C8D-4C65-8EDD-CF2A55746EED}" type="pres">
      <dgm:prSet presAssocID="{EDDAA729-FBD2-4D86-976A-CFC496BB0B11}" presName="accent_4" presStyleCnt="0"/>
      <dgm:spPr/>
    </dgm:pt>
    <dgm:pt modelId="{951521D4-4F38-4F4B-837D-6C6FB9729379}" type="pres">
      <dgm:prSet presAssocID="{EDDAA729-FBD2-4D86-976A-CFC496BB0B11}" presName="accentRepeatNode" presStyleLbl="solidFgAcc1" presStyleIdx="3" presStyleCnt="7"/>
      <dgm:spPr/>
    </dgm:pt>
    <dgm:pt modelId="{BA75B709-0C31-4BE3-BCE0-E26042DBFF06}" type="pres">
      <dgm:prSet presAssocID="{0C5AC85B-57B1-4981-A7D5-3E65AF597E25}" presName="text_5" presStyleLbl="node1" presStyleIdx="4" presStyleCnt="7">
        <dgm:presLayoutVars>
          <dgm:bulletEnabled val="1"/>
        </dgm:presLayoutVars>
      </dgm:prSet>
      <dgm:spPr/>
    </dgm:pt>
    <dgm:pt modelId="{A5B5A89D-7FFB-4703-B45F-AF2706814DDB}" type="pres">
      <dgm:prSet presAssocID="{0C5AC85B-57B1-4981-A7D5-3E65AF597E25}" presName="accent_5" presStyleCnt="0"/>
      <dgm:spPr/>
    </dgm:pt>
    <dgm:pt modelId="{9E672346-1E20-477E-AE82-758747232911}" type="pres">
      <dgm:prSet presAssocID="{0C5AC85B-57B1-4981-A7D5-3E65AF597E25}" presName="accentRepeatNode" presStyleLbl="solidFgAcc1" presStyleIdx="4" presStyleCnt="7"/>
      <dgm:spPr/>
    </dgm:pt>
    <dgm:pt modelId="{1D18CB4B-2D0E-4269-82C2-28F1DD56F1FB}" type="pres">
      <dgm:prSet presAssocID="{D978CE4F-B117-461B-BC0C-8EFC8FDE86EE}" presName="text_6" presStyleLbl="node1" presStyleIdx="5" presStyleCnt="7">
        <dgm:presLayoutVars>
          <dgm:bulletEnabled val="1"/>
        </dgm:presLayoutVars>
      </dgm:prSet>
      <dgm:spPr/>
    </dgm:pt>
    <dgm:pt modelId="{AB44A266-35A6-403D-850F-3D2BBDA8B6EE}" type="pres">
      <dgm:prSet presAssocID="{D978CE4F-B117-461B-BC0C-8EFC8FDE86EE}" presName="accent_6" presStyleCnt="0"/>
      <dgm:spPr/>
    </dgm:pt>
    <dgm:pt modelId="{DCBD647E-74C8-448B-8789-6879C47A2651}" type="pres">
      <dgm:prSet presAssocID="{D978CE4F-B117-461B-BC0C-8EFC8FDE86EE}" presName="accentRepeatNode" presStyleLbl="solidFgAcc1" presStyleIdx="5" presStyleCnt="7"/>
      <dgm:spPr/>
    </dgm:pt>
    <dgm:pt modelId="{33323B39-C5FE-4787-8201-A8B8641E0790}" type="pres">
      <dgm:prSet presAssocID="{DB66BFDC-868C-43E9-B8AC-9562BA7B468F}" presName="text_7" presStyleLbl="node1" presStyleIdx="6" presStyleCnt="7">
        <dgm:presLayoutVars>
          <dgm:bulletEnabled val="1"/>
        </dgm:presLayoutVars>
      </dgm:prSet>
      <dgm:spPr/>
    </dgm:pt>
    <dgm:pt modelId="{33DFA4C3-6E98-4689-98FE-E27C1A76F3DF}" type="pres">
      <dgm:prSet presAssocID="{DB66BFDC-868C-43E9-B8AC-9562BA7B468F}" presName="accent_7" presStyleCnt="0"/>
      <dgm:spPr/>
    </dgm:pt>
    <dgm:pt modelId="{BD9F07F4-75D2-43C4-AA2A-E95AA0A48CA2}" type="pres">
      <dgm:prSet presAssocID="{DB66BFDC-868C-43E9-B8AC-9562BA7B468F}" presName="accentRepeatNode" presStyleLbl="solidFgAcc1" presStyleIdx="6" presStyleCnt="7"/>
      <dgm:spPr/>
    </dgm:pt>
  </dgm:ptLst>
  <dgm:cxnLst>
    <dgm:cxn modelId="{78E7B505-057E-4AB4-8531-9C585690FF11}" type="presOf" srcId="{F219417A-5E59-466D-8607-6FE1D7A1D264}" destId="{B547CE57-198E-47F3-A7D6-4CD219F97E96}" srcOrd="0" destOrd="0" presId="urn:microsoft.com/office/officeart/2008/layout/VerticalCurvedList"/>
    <dgm:cxn modelId="{AAB68F06-88CA-4073-8526-EAE63F8550C1}" srcId="{E768EFCF-D86F-46F5-A705-A7A686C50901}" destId="{EDDAA729-FBD2-4D86-976A-CFC496BB0B11}" srcOrd="3" destOrd="0" parTransId="{642ECC5F-DEC2-4480-8066-1560C698C8BF}" sibTransId="{F830FE05-A8F4-488F-8971-B2BF8BEBF2A3}"/>
    <dgm:cxn modelId="{07784409-9309-4458-8896-FCAC52E99C87}" type="presOf" srcId="{E768EFCF-D86F-46F5-A705-A7A686C50901}" destId="{5077AFD7-7EC5-4CE1-A5F4-E3E392037B55}" srcOrd="0" destOrd="0" presId="urn:microsoft.com/office/officeart/2008/layout/VerticalCurvedList"/>
    <dgm:cxn modelId="{06ACF140-4018-4EFE-8098-C783289C8D6E}" srcId="{E768EFCF-D86F-46F5-A705-A7A686C50901}" destId="{0C5AC85B-57B1-4981-A7D5-3E65AF597E25}" srcOrd="4" destOrd="0" parTransId="{65DDCA49-28C6-42CC-B2E2-79F63C190B3F}" sibTransId="{52D1AA54-E4BC-41A2-A1F9-8735CDD84D7E}"/>
    <dgm:cxn modelId="{29C4AB5E-6740-4D40-88D5-19F75DF451BF}" type="presOf" srcId="{EDDAA729-FBD2-4D86-976A-CFC496BB0B11}" destId="{40F544E2-83CC-4AF3-AEEE-94924B3BFEE5}" srcOrd="0" destOrd="0" presId="urn:microsoft.com/office/officeart/2008/layout/VerticalCurvedList"/>
    <dgm:cxn modelId="{B63F3F8A-8D6D-4EFB-A80B-F11D900E70B6}" type="presOf" srcId="{E4E822DF-52DA-40C9-BAF7-4FDFE8C6AB93}" destId="{954950B2-10A9-4F1D-B4CD-51572E4A4966}" srcOrd="0" destOrd="0" presId="urn:microsoft.com/office/officeart/2008/layout/VerticalCurvedList"/>
    <dgm:cxn modelId="{F2B0BF94-BC97-4E3A-BE85-B87929C0F2AF}" type="presOf" srcId="{DB66BFDC-868C-43E9-B8AC-9562BA7B468F}" destId="{33323B39-C5FE-4787-8201-A8B8641E0790}" srcOrd="0" destOrd="0" presId="urn:microsoft.com/office/officeart/2008/layout/VerticalCurvedList"/>
    <dgm:cxn modelId="{445098A1-E251-4827-94F6-8DDD9D4098AD}" srcId="{E768EFCF-D86F-46F5-A705-A7A686C50901}" destId="{15F95A82-CA05-4AE7-999A-D553738A8754}" srcOrd="1" destOrd="0" parTransId="{57C1383C-5F15-44B2-BD5E-03FF5A1FD386}" sibTransId="{0AE54949-5382-44AC-B2E5-74CAE4718290}"/>
    <dgm:cxn modelId="{378275A2-5F6D-4BEE-A77B-C30CAC2EF729}" srcId="{E768EFCF-D86F-46F5-A705-A7A686C50901}" destId="{01770EE6-294A-43FB-AAE4-11BC3DCA2BE0}" srcOrd="0" destOrd="0" parTransId="{41BC9B58-F00E-47FB-81A2-0CE8ADA89265}" sibTransId="{F219417A-5E59-466D-8607-6FE1D7A1D264}"/>
    <dgm:cxn modelId="{36C4B8A7-0C4A-442E-9923-320B185EF3A4}" srcId="{E768EFCF-D86F-46F5-A705-A7A686C50901}" destId="{DB66BFDC-868C-43E9-B8AC-9562BA7B468F}" srcOrd="6" destOrd="0" parTransId="{014C8292-AC15-446F-AEFC-EF7256E3E399}" sibTransId="{1610FEDA-9239-4564-9530-F1E955C37C77}"/>
    <dgm:cxn modelId="{18FFA8A8-E058-40B8-9D94-3D2472BD014C}" type="presOf" srcId="{0C5AC85B-57B1-4981-A7D5-3E65AF597E25}" destId="{BA75B709-0C31-4BE3-BCE0-E26042DBFF06}" srcOrd="0" destOrd="0" presId="urn:microsoft.com/office/officeart/2008/layout/VerticalCurvedList"/>
    <dgm:cxn modelId="{7F4476B1-8C8A-48E6-8A19-8F631BDB13A4}" srcId="{E768EFCF-D86F-46F5-A705-A7A686C50901}" destId="{D978CE4F-B117-461B-BC0C-8EFC8FDE86EE}" srcOrd="5" destOrd="0" parTransId="{90F16B1C-AD77-44B1-BDED-4A099AADCCE2}" sibTransId="{41CD6CED-E37F-49E0-BA9B-9F0C75A38C01}"/>
    <dgm:cxn modelId="{EE5974C5-0612-48E7-A150-2F23C2825DFD}" type="presOf" srcId="{15F95A82-CA05-4AE7-999A-D553738A8754}" destId="{5D8F1CB5-C6AE-4521-B4B6-5CB011EB09C5}" srcOrd="0" destOrd="0" presId="urn:microsoft.com/office/officeart/2008/layout/VerticalCurvedList"/>
    <dgm:cxn modelId="{4E43EDCF-3B8D-42AE-B4F0-4F37C989DEDF}" type="presOf" srcId="{D978CE4F-B117-461B-BC0C-8EFC8FDE86EE}" destId="{1D18CB4B-2D0E-4269-82C2-28F1DD56F1FB}" srcOrd="0" destOrd="0" presId="urn:microsoft.com/office/officeart/2008/layout/VerticalCurvedList"/>
    <dgm:cxn modelId="{A746A4E8-47B8-4466-BB7E-16C6C7709B76}" type="presOf" srcId="{01770EE6-294A-43FB-AAE4-11BC3DCA2BE0}" destId="{C0654F80-052C-4424-B67B-D15F1B1C90C7}" srcOrd="0" destOrd="0" presId="urn:microsoft.com/office/officeart/2008/layout/VerticalCurvedList"/>
    <dgm:cxn modelId="{D32A9EFC-AD4F-444C-8159-57928231FD9C}" srcId="{E768EFCF-D86F-46F5-A705-A7A686C50901}" destId="{E4E822DF-52DA-40C9-BAF7-4FDFE8C6AB93}" srcOrd="2" destOrd="0" parTransId="{DDC0E9C6-D849-4E63-A88F-B7F44795F72F}" sibTransId="{58BD5822-1A35-4A9A-BB69-482634890B0C}"/>
    <dgm:cxn modelId="{89A2EA9C-85B6-4230-B45D-F87679C77801}" type="presParOf" srcId="{5077AFD7-7EC5-4CE1-A5F4-E3E392037B55}" destId="{8DE0B52E-B4BF-455D-B522-888A4EFD6298}" srcOrd="0" destOrd="0" presId="urn:microsoft.com/office/officeart/2008/layout/VerticalCurvedList"/>
    <dgm:cxn modelId="{D085AF6B-0433-4E3F-A3D0-9EE0EAEB38A5}" type="presParOf" srcId="{8DE0B52E-B4BF-455D-B522-888A4EFD6298}" destId="{C139EED0-288D-4ABB-AF7B-9EF142E07BDF}" srcOrd="0" destOrd="0" presId="urn:microsoft.com/office/officeart/2008/layout/VerticalCurvedList"/>
    <dgm:cxn modelId="{5C476F30-1D52-4820-AC87-927DB307CFEC}" type="presParOf" srcId="{C139EED0-288D-4ABB-AF7B-9EF142E07BDF}" destId="{7D4E3EE8-2EF7-42C2-9F30-1C17FD1D5A7C}" srcOrd="0" destOrd="0" presId="urn:microsoft.com/office/officeart/2008/layout/VerticalCurvedList"/>
    <dgm:cxn modelId="{C16B3C37-49BE-4CBF-83CC-000B839AECAD}" type="presParOf" srcId="{C139EED0-288D-4ABB-AF7B-9EF142E07BDF}" destId="{B547CE57-198E-47F3-A7D6-4CD219F97E96}" srcOrd="1" destOrd="0" presId="urn:microsoft.com/office/officeart/2008/layout/VerticalCurvedList"/>
    <dgm:cxn modelId="{33408C29-8A15-4A4C-A984-D039F910AD5D}" type="presParOf" srcId="{C139EED0-288D-4ABB-AF7B-9EF142E07BDF}" destId="{EAF28DC4-CAA8-4F83-A951-CF8D7404A7DA}" srcOrd="2" destOrd="0" presId="urn:microsoft.com/office/officeart/2008/layout/VerticalCurvedList"/>
    <dgm:cxn modelId="{4A0B6311-5DFC-4841-9A86-9A93D8FBC746}" type="presParOf" srcId="{C139EED0-288D-4ABB-AF7B-9EF142E07BDF}" destId="{7DFB4127-0FCD-487A-80B1-8256A3D64462}" srcOrd="3" destOrd="0" presId="urn:microsoft.com/office/officeart/2008/layout/VerticalCurvedList"/>
    <dgm:cxn modelId="{07183640-46DF-4EF5-BAEA-3D3B98AE5FAC}" type="presParOf" srcId="{8DE0B52E-B4BF-455D-B522-888A4EFD6298}" destId="{C0654F80-052C-4424-B67B-D15F1B1C90C7}" srcOrd="1" destOrd="0" presId="urn:microsoft.com/office/officeart/2008/layout/VerticalCurvedList"/>
    <dgm:cxn modelId="{56A5915B-1DD3-4A4A-B01A-008056BED5E2}" type="presParOf" srcId="{8DE0B52E-B4BF-455D-B522-888A4EFD6298}" destId="{BA8B1A60-A1E7-4811-B64E-A643507ABA0B}" srcOrd="2" destOrd="0" presId="urn:microsoft.com/office/officeart/2008/layout/VerticalCurvedList"/>
    <dgm:cxn modelId="{9144E721-5A01-4294-8A35-A9B809215093}" type="presParOf" srcId="{BA8B1A60-A1E7-4811-B64E-A643507ABA0B}" destId="{F930B326-D9EB-4F5D-A91E-527BC45FB94E}" srcOrd="0" destOrd="0" presId="urn:microsoft.com/office/officeart/2008/layout/VerticalCurvedList"/>
    <dgm:cxn modelId="{A18F5F2B-7F70-4BDC-B63D-831EADC960E7}" type="presParOf" srcId="{8DE0B52E-B4BF-455D-B522-888A4EFD6298}" destId="{5D8F1CB5-C6AE-4521-B4B6-5CB011EB09C5}" srcOrd="3" destOrd="0" presId="urn:microsoft.com/office/officeart/2008/layout/VerticalCurvedList"/>
    <dgm:cxn modelId="{7BB50B16-D620-49E7-9527-A41C8F4F0621}" type="presParOf" srcId="{8DE0B52E-B4BF-455D-B522-888A4EFD6298}" destId="{15F58142-E497-4816-B9C5-499ADDCD6D56}" srcOrd="4" destOrd="0" presId="urn:microsoft.com/office/officeart/2008/layout/VerticalCurvedList"/>
    <dgm:cxn modelId="{2FB36D71-0271-47AA-934C-F96FA0DB7748}" type="presParOf" srcId="{15F58142-E497-4816-B9C5-499ADDCD6D56}" destId="{36457094-F79B-470C-92C2-1B33E2026DDE}" srcOrd="0" destOrd="0" presId="urn:microsoft.com/office/officeart/2008/layout/VerticalCurvedList"/>
    <dgm:cxn modelId="{3012F1C8-7237-4728-9F00-21E564C4F2BC}" type="presParOf" srcId="{8DE0B52E-B4BF-455D-B522-888A4EFD6298}" destId="{954950B2-10A9-4F1D-B4CD-51572E4A4966}" srcOrd="5" destOrd="0" presId="urn:microsoft.com/office/officeart/2008/layout/VerticalCurvedList"/>
    <dgm:cxn modelId="{7E434CE7-29CD-40AA-AEB3-541D89411A9C}" type="presParOf" srcId="{8DE0B52E-B4BF-455D-B522-888A4EFD6298}" destId="{F1220BBC-79BF-4DA2-8B8E-34F984BDE097}" srcOrd="6" destOrd="0" presId="urn:microsoft.com/office/officeart/2008/layout/VerticalCurvedList"/>
    <dgm:cxn modelId="{06CF317F-6D6D-40E6-B282-12A32F3ECA8C}" type="presParOf" srcId="{F1220BBC-79BF-4DA2-8B8E-34F984BDE097}" destId="{BFD3B82F-76D1-4909-976E-1ACA53E42AB2}" srcOrd="0" destOrd="0" presId="urn:microsoft.com/office/officeart/2008/layout/VerticalCurvedList"/>
    <dgm:cxn modelId="{472FC50F-5DA3-4C22-9C44-664D1EF5EF85}" type="presParOf" srcId="{8DE0B52E-B4BF-455D-B522-888A4EFD6298}" destId="{40F544E2-83CC-4AF3-AEEE-94924B3BFEE5}" srcOrd="7" destOrd="0" presId="urn:microsoft.com/office/officeart/2008/layout/VerticalCurvedList"/>
    <dgm:cxn modelId="{BE6BAAF7-2B23-4CD9-AD4B-C57F3362555C}" type="presParOf" srcId="{8DE0B52E-B4BF-455D-B522-888A4EFD6298}" destId="{EDF71DE4-0C8D-4C65-8EDD-CF2A55746EED}" srcOrd="8" destOrd="0" presId="urn:microsoft.com/office/officeart/2008/layout/VerticalCurvedList"/>
    <dgm:cxn modelId="{DCE63DC5-E04F-48D4-8A11-B271D607E100}" type="presParOf" srcId="{EDF71DE4-0C8D-4C65-8EDD-CF2A55746EED}" destId="{951521D4-4F38-4F4B-837D-6C6FB9729379}" srcOrd="0" destOrd="0" presId="urn:microsoft.com/office/officeart/2008/layout/VerticalCurvedList"/>
    <dgm:cxn modelId="{B2181D14-F5D6-4848-B65D-CD1EC8C8DDEC}" type="presParOf" srcId="{8DE0B52E-B4BF-455D-B522-888A4EFD6298}" destId="{BA75B709-0C31-4BE3-BCE0-E26042DBFF06}" srcOrd="9" destOrd="0" presId="urn:microsoft.com/office/officeart/2008/layout/VerticalCurvedList"/>
    <dgm:cxn modelId="{D56321C0-C2F1-4EAD-AE91-D7494870B00C}" type="presParOf" srcId="{8DE0B52E-B4BF-455D-B522-888A4EFD6298}" destId="{A5B5A89D-7FFB-4703-B45F-AF2706814DDB}" srcOrd="10" destOrd="0" presId="urn:microsoft.com/office/officeart/2008/layout/VerticalCurvedList"/>
    <dgm:cxn modelId="{3EAE70F5-3F60-423F-A747-B15C93D5EDB6}" type="presParOf" srcId="{A5B5A89D-7FFB-4703-B45F-AF2706814DDB}" destId="{9E672346-1E20-477E-AE82-758747232911}" srcOrd="0" destOrd="0" presId="urn:microsoft.com/office/officeart/2008/layout/VerticalCurvedList"/>
    <dgm:cxn modelId="{35BE6146-A149-4F33-A5A9-85C86294DC97}" type="presParOf" srcId="{8DE0B52E-B4BF-455D-B522-888A4EFD6298}" destId="{1D18CB4B-2D0E-4269-82C2-28F1DD56F1FB}" srcOrd="11" destOrd="0" presId="urn:microsoft.com/office/officeart/2008/layout/VerticalCurvedList"/>
    <dgm:cxn modelId="{1C5ADEDA-F863-4107-90C9-07C4A480F0C8}" type="presParOf" srcId="{8DE0B52E-B4BF-455D-B522-888A4EFD6298}" destId="{AB44A266-35A6-403D-850F-3D2BBDA8B6EE}" srcOrd="12" destOrd="0" presId="urn:microsoft.com/office/officeart/2008/layout/VerticalCurvedList"/>
    <dgm:cxn modelId="{B6141DEA-C808-4C97-B1DA-83EC2C3FE470}" type="presParOf" srcId="{AB44A266-35A6-403D-850F-3D2BBDA8B6EE}" destId="{DCBD647E-74C8-448B-8789-6879C47A2651}" srcOrd="0" destOrd="0" presId="urn:microsoft.com/office/officeart/2008/layout/VerticalCurvedList"/>
    <dgm:cxn modelId="{659917A1-10A7-4D83-94CB-271AA33C7F3C}" type="presParOf" srcId="{8DE0B52E-B4BF-455D-B522-888A4EFD6298}" destId="{33323B39-C5FE-4787-8201-A8B8641E0790}" srcOrd="13" destOrd="0" presId="urn:microsoft.com/office/officeart/2008/layout/VerticalCurvedList"/>
    <dgm:cxn modelId="{C2E2C63A-7F37-4B02-B9F4-D86AEC5AE9C4}" type="presParOf" srcId="{8DE0B52E-B4BF-455D-B522-888A4EFD6298}" destId="{33DFA4C3-6E98-4689-98FE-E27C1A76F3DF}" srcOrd="14" destOrd="0" presId="urn:microsoft.com/office/officeart/2008/layout/VerticalCurvedList"/>
    <dgm:cxn modelId="{524E0A4C-1E79-44BA-96D4-B7B0C3270948}" type="presParOf" srcId="{33DFA4C3-6E98-4689-98FE-E27C1A76F3DF}" destId="{BD9F07F4-75D2-43C4-AA2A-E95AA0A48CA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D56F80-60A5-4DC1-865A-4CFEDA5C5D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18B5933-F304-4810-986B-73AFF424ED63}">
      <dgm:prSet phldrT="[Text]"/>
      <dgm:spPr/>
      <dgm:t>
        <a:bodyPr/>
        <a:lstStyle/>
        <a:p>
          <a:r>
            <a:rPr lang="en-US" dirty="0"/>
            <a:t>Optimum Level</a:t>
          </a:r>
        </a:p>
      </dgm:t>
    </dgm:pt>
    <dgm:pt modelId="{9AE4E3A4-D074-4CE7-BA2F-BC8B03732EC0}" type="parTrans" cxnId="{2156F9A8-C729-4757-BCE2-E15660D0CDA4}">
      <dgm:prSet/>
      <dgm:spPr/>
      <dgm:t>
        <a:bodyPr/>
        <a:lstStyle/>
        <a:p>
          <a:endParaRPr lang="en-US"/>
        </a:p>
      </dgm:t>
    </dgm:pt>
    <dgm:pt modelId="{04B546FA-846C-473A-87FE-F75064CA23AC}" type="sibTrans" cxnId="{2156F9A8-C729-4757-BCE2-E15660D0CDA4}">
      <dgm:prSet/>
      <dgm:spPr/>
      <dgm:t>
        <a:bodyPr/>
        <a:lstStyle/>
        <a:p>
          <a:endParaRPr lang="en-US"/>
        </a:p>
      </dgm:t>
    </dgm:pt>
    <dgm:pt modelId="{C738FCE9-564F-415B-816A-4238F27BDC8B}">
      <dgm:prSet phldrT="[Text]"/>
      <dgm:spPr/>
      <dgm:t>
        <a:bodyPr/>
        <a:lstStyle/>
        <a:p>
          <a:r>
            <a:rPr lang="en-US" dirty="0"/>
            <a:t>Irrigation Required (Current Prediction)</a:t>
          </a:r>
        </a:p>
      </dgm:t>
    </dgm:pt>
    <dgm:pt modelId="{BD7B7704-55CC-4DB9-9D69-7837C91E9604}" type="sibTrans" cxnId="{C154CD7A-1B22-45C6-A5F0-36D271857207}">
      <dgm:prSet/>
      <dgm:spPr/>
      <dgm:t>
        <a:bodyPr/>
        <a:lstStyle/>
        <a:p>
          <a:endParaRPr lang="en-US"/>
        </a:p>
      </dgm:t>
    </dgm:pt>
    <dgm:pt modelId="{E8D12738-324A-4685-BFA3-7C6A02A01322}" type="parTrans" cxnId="{C154CD7A-1B22-45C6-A5F0-36D271857207}">
      <dgm:prSet/>
      <dgm:spPr/>
      <dgm:t>
        <a:bodyPr/>
        <a:lstStyle/>
        <a:p>
          <a:endParaRPr lang="en-US"/>
        </a:p>
      </dgm:t>
    </dgm:pt>
    <dgm:pt modelId="{6358C938-B079-4C74-8EB7-555F297F7715}">
      <dgm:prSet phldrT="[Text]"/>
      <dgm:spPr/>
      <dgm:t>
        <a:bodyPr/>
        <a:lstStyle/>
        <a:p>
          <a:r>
            <a:rPr lang="en-US" dirty="0"/>
            <a:t>No Irrigation</a:t>
          </a:r>
        </a:p>
      </dgm:t>
    </dgm:pt>
    <dgm:pt modelId="{2E3E4E39-14FD-47FF-8F84-F794A3E59AC6}" type="sibTrans" cxnId="{BF378CB3-AA14-4A87-AA23-DACFE73CDAFD}">
      <dgm:prSet/>
      <dgm:spPr/>
      <dgm:t>
        <a:bodyPr/>
        <a:lstStyle/>
        <a:p>
          <a:endParaRPr lang="en-US"/>
        </a:p>
      </dgm:t>
    </dgm:pt>
    <dgm:pt modelId="{553FF34C-7228-4088-9EE3-FFAAACF9D91F}" type="parTrans" cxnId="{BF378CB3-AA14-4A87-AA23-DACFE73CDAFD}">
      <dgm:prSet/>
      <dgm:spPr/>
      <dgm:t>
        <a:bodyPr/>
        <a:lstStyle/>
        <a:p>
          <a:endParaRPr lang="en-US"/>
        </a:p>
      </dgm:t>
    </dgm:pt>
    <dgm:pt modelId="{39B061E1-FCFC-4291-A304-2FAA6FEF4D44}" type="pres">
      <dgm:prSet presAssocID="{9FD56F80-60A5-4DC1-865A-4CFEDA5C5D57}" presName="linear" presStyleCnt="0">
        <dgm:presLayoutVars>
          <dgm:dir/>
          <dgm:animLvl val="lvl"/>
          <dgm:resizeHandles val="exact"/>
        </dgm:presLayoutVars>
      </dgm:prSet>
      <dgm:spPr/>
    </dgm:pt>
    <dgm:pt modelId="{AB756986-1C5B-4820-B9CD-D4798E7CEF66}" type="pres">
      <dgm:prSet presAssocID="{718B5933-F304-4810-986B-73AFF424ED63}" presName="parentLin" presStyleCnt="0"/>
      <dgm:spPr/>
    </dgm:pt>
    <dgm:pt modelId="{AC96C550-2012-4E4E-ABB2-96B7A0C2033C}" type="pres">
      <dgm:prSet presAssocID="{718B5933-F304-4810-986B-73AFF424ED63}" presName="parentLeftMargin" presStyleLbl="node1" presStyleIdx="0" presStyleCnt="3"/>
      <dgm:spPr/>
    </dgm:pt>
    <dgm:pt modelId="{B762FC27-6F66-495E-94C6-428AB827DCE5}" type="pres">
      <dgm:prSet presAssocID="{718B5933-F304-4810-986B-73AFF424ED63}" presName="parentText" presStyleLbl="node1" presStyleIdx="0" presStyleCnt="3">
        <dgm:presLayoutVars>
          <dgm:chMax val="0"/>
          <dgm:bulletEnabled val="1"/>
        </dgm:presLayoutVars>
      </dgm:prSet>
      <dgm:spPr/>
    </dgm:pt>
    <dgm:pt modelId="{435B3E36-76C4-45DA-A29B-CAE0DA1878A6}" type="pres">
      <dgm:prSet presAssocID="{718B5933-F304-4810-986B-73AFF424ED63}" presName="negativeSpace" presStyleCnt="0"/>
      <dgm:spPr/>
    </dgm:pt>
    <dgm:pt modelId="{3FE946D0-0D70-4BB7-82DD-F7C232C9E930}" type="pres">
      <dgm:prSet presAssocID="{718B5933-F304-4810-986B-73AFF424ED63}" presName="childText" presStyleLbl="conFgAcc1" presStyleIdx="0" presStyleCnt="3">
        <dgm:presLayoutVars>
          <dgm:bulletEnabled val="1"/>
        </dgm:presLayoutVars>
      </dgm:prSet>
      <dgm:spPr/>
    </dgm:pt>
    <dgm:pt modelId="{C67A5F70-DB53-4FA7-8435-CF0A4F4AA827}" type="pres">
      <dgm:prSet presAssocID="{04B546FA-846C-473A-87FE-F75064CA23AC}" presName="spaceBetweenRectangles" presStyleCnt="0"/>
      <dgm:spPr/>
    </dgm:pt>
    <dgm:pt modelId="{153C67C7-46C3-45C4-A324-03F2B4B8AF8B}" type="pres">
      <dgm:prSet presAssocID="{C738FCE9-564F-415B-816A-4238F27BDC8B}" presName="parentLin" presStyleCnt="0"/>
      <dgm:spPr/>
    </dgm:pt>
    <dgm:pt modelId="{604D1BD7-2E97-4C7B-BB74-4E7AC919EF2E}" type="pres">
      <dgm:prSet presAssocID="{C738FCE9-564F-415B-816A-4238F27BDC8B}" presName="parentLeftMargin" presStyleLbl="node1" presStyleIdx="0" presStyleCnt="3"/>
      <dgm:spPr/>
    </dgm:pt>
    <dgm:pt modelId="{B03FAB20-7208-411A-85A9-419D900FE279}" type="pres">
      <dgm:prSet presAssocID="{C738FCE9-564F-415B-816A-4238F27BDC8B}" presName="parentText" presStyleLbl="node1" presStyleIdx="1" presStyleCnt="3">
        <dgm:presLayoutVars>
          <dgm:chMax val="0"/>
          <dgm:bulletEnabled val="1"/>
        </dgm:presLayoutVars>
      </dgm:prSet>
      <dgm:spPr/>
    </dgm:pt>
    <dgm:pt modelId="{DC1C4D72-E745-4155-A5BE-D65271E7765B}" type="pres">
      <dgm:prSet presAssocID="{C738FCE9-564F-415B-816A-4238F27BDC8B}" presName="negativeSpace" presStyleCnt="0"/>
      <dgm:spPr/>
    </dgm:pt>
    <dgm:pt modelId="{7E589C71-FAFB-49ED-80A9-8F8042171641}" type="pres">
      <dgm:prSet presAssocID="{C738FCE9-564F-415B-816A-4238F27BDC8B}" presName="childText" presStyleLbl="conFgAcc1" presStyleIdx="1" presStyleCnt="3">
        <dgm:presLayoutVars>
          <dgm:bulletEnabled val="1"/>
        </dgm:presLayoutVars>
      </dgm:prSet>
      <dgm:spPr/>
    </dgm:pt>
    <dgm:pt modelId="{179778ED-E38F-487D-B8FF-171662346BA3}" type="pres">
      <dgm:prSet presAssocID="{BD7B7704-55CC-4DB9-9D69-7837C91E9604}" presName="spaceBetweenRectangles" presStyleCnt="0"/>
      <dgm:spPr/>
    </dgm:pt>
    <dgm:pt modelId="{EEAE3447-2921-4E78-A3DB-7F57E9B6B55C}" type="pres">
      <dgm:prSet presAssocID="{6358C938-B079-4C74-8EB7-555F297F7715}" presName="parentLin" presStyleCnt="0"/>
      <dgm:spPr/>
    </dgm:pt>
    <dgm:pt modelId="{2777E6F9-8ACB-4617-83C3-DE4E0DD811C9}" type="pres">
      <dgm:prSet presAssocID="{6358C938-B079-4C74-8EB7-555F297F7715}" presName="parentLeftMargin" presStyleLbl="node1" presStyleIdx="1" presStyleCnt="3"/>
      <dgm:spPr/>
    </dgm:pt>
    <dgm:pt modelId="{8C430FE0-C23D-4626-8F42-FFDBF5304034}" type="pres">
      <dgm:prSet presAssocID="{6358C938-B079-4C74-8EB7-555F297F7715}" presName="parentText" presStyleLbl="node1" presStyleIdx="2" presStyleCnt="3" custLinFactNeighborY="309">
        <dgm:presLayoutVars>
          <dgm:chMax val="0"/>
          <dgm:bulletEnabled val="1"/>
        </dgm:presLayoutVars>
      </dgm:prSet>
      <dgm:spPr/>
    </dgm:pt>
    <dgm:pt modelId="{D753C05A-D073-4217-8470-FD182E832DB6}" type="pres">
      <dgm:prSet presAssocID="{6358C938-B079-4C74-8EB7-555F297F7715}" presName="negativeSpace" presStyleCnt="0"/>
      <dgm:spPr/>
    </dgm:pt>
    <dgm:pt modelId="{EC666FEE-64C1-48D1-8406-BF53CEAA5E46}" type="pres">
      <dgm:prSet presAssocID="{6358C938-B079-4C74-8EB7-555F297F7715}" presName="childText" presStyleLbl="conFgAcc1" presStyleIdx="2" presStyleCnt="3">
        <dgm:presLayoutVars>
          <dgm:bulletEnabled val="1"/>
        </dgm:presLayoutVars>
      </dgm:prSet>
      <dgm:spPr/>
    </dgm:pt>
  </dgm:ptLst>
  <dgm:cxnLst>
    <dgm:cxn modelId="{60046724-C090-4A0A-A0CC-42CB3D9DD51F}" type="presOf" srcId="{718B5933-F304-4810-986B-73AFF424ED63}" destId="{B762FC27-6F66-495E-94C6-428AB827DCE5}" srcOrd="1" destOrd="0" presId="urn:microsoft.com/office/officeart/2005/8/layout/list1"/>
    <dgm:cxn modelId="{523E306A-71D2-4950-97BA-9441870CA90D}" type="presOf" srcId="{6358C938-B079-4C74-8EB7-555F297F7715}" destId="{2777E6F9-8ACB-4617-83C3-DE4E0DD811C9}" srcOrd="0" destOrd="0" presId="urn:microsoft.com/office/officeart/2005/8/layout/list1"/>
    <dgm:cxn modelId="{125E434F-EC25-458B-B4D2-E9B874B34A17}" type="presOf" srcId="{9FD56F80-60A5-4DC1-865A-4CFEDA5C5D57}" destId="{39B061E1-FCFC-4291-A304-2FAA6FEF4D44}" srcOrd="0" destOrd="0" presId="urn:microsoft.com/office/officeart/2005/8/layout/list1"/>
    <dgm:cxn modelId="{7FA63176-0424-4324-AF56-CE4138B999B6}" type="presOf" srcId="{718B5933-F304-4810-986B-73AFF424ED63}" destId="{AC96C550-2012-4E4E-ABB2-96B7A0C2033C}" srcOrd="0" destOrd="0" presId="urn:microsoft.com/office/officeart/2005/8/layout/list1"/>
    <dgm:cxn modelId="{C154CD7A-1B22-45C6-A5F0-36D271857207}" srcId="{9FD56F80-60A5-4DC1-865A-4CFEDA5C5D57}" destId="{C738FCE9-564F-415B-816A-4238F27BDC8B}" srcOrd="1" destOrd="0" parTransId="{E8D12738-324A-4685-BFA3-7C6A02A01322}" sibTransId="{BD7B7704-55CC-4DB9-9D69-7837C91E9604}"/>
    <dgm:cxn modelId="{782D7A92-779D-4594-B120-E79F1136E4D5}" type="presOf" srcId="{6358C938-B079-4C74-8EB7-555F297F7715}" destId="{8C430FE0-C23D-4626-8F42-FFDBF5304034}" srcOrd="1" destOrd="0" presId="urn:microsoft.com/office/officeart/2005/8/layout/list1"/>
    <dgm:cxn modelId="{7283FA9D-292B-4C7C-99DD-3F3BF9EE362B}" type="presOf" srcId="{C738FCE9-564F-415B-816A-4238F27BDC8B}" destId="{604D1BD7-2E97-4C7B-BB74-4E7AC919EF2E}" srcOrd="0" destOrd="0" presId="urn:microsoft.com/office/officeart/2005/8/layout/list1"/>
    <dgm:cxn modelId="{2156F9A8-C729-4757-BCE2-E15660D0CDA4}" srcId="{9FD56F80-60A5-4DC1-865A-4CFEDA5C5D57}" destId="{718B5933-F304-4810-986B-73AFF424ED63}" srcOrd="0" destOrd="0" parTransId="{9AE4E3A4-D074-4CE7-BA2F-BC8B03732EC0}" sibTransId="{04B546FA-846C-473A-87FE-F75064CA23AC}"/>
    <dgm:cxn modelId="{BF378CB3-AA14-4A87-AA23-DACFE73CDAFD}" srcId="{9FD56F80-60A5-4DC1-865A-4CFEDA5C5D57}" destId="{6358C938-B079-4C74-8EB7-555F297F7715}" srcOrd="2" destOrd="0" parTransId="{553FF34C-7228-4088-9EE3-FFAAACF9D91F}" sibTransId="{2E3E4E39-14FD-47FF-8F84-F794A3E59AC6}"/>
    <dgm:cxn modelId="{25FE2BD4-4EC8-4702-9B9E-F84E91CE02CA}" type="presOf" srcId="{C738FCE9-564F-415B-816A-4238F27BDC8B}" destId="{B03FAB20-7208-411A-85A9-419D900FE279}" srcOrd="1" destOrd="0" presId="urn:microsoft.com/office/officeart/2005/8/layout/list1"/>
    <dgm:cxn modelId="{D6CB5B4E-441B-4420-BAD9-D4C658F6A01C}" type="presParOf" srcId="{39B061E1-FCFC-4291-A304-2FAA6FEF4D44}" destId="{AB756986-1C5B-4820-B9CD-D4798E7CEF66}" srcOrd="0" destOrd="0" presId="urn:microsoft.com/office/officeart/2005/8/layout/list1"/>
    <dgm:cxn modelId="{866210EE-3AAB-4FE8-975F-5BFF33314F3F}" type="presParOf" srcId="{AB756986-1C5B-4820-B9CD-D4798E7CEF66}" destId="{AC96C550-2012-4E4E-ABB2-96B7A0C2033C}" srcOrd="0" destOrd="0" presId="urn:microsoft.com/office/officeart/2005/8/layout/list1"/>
    <dgm:cxn modelId="{CF775754-7D0E-4AF6-8EA2-59393D40D4B1}" type="presParOf" srcId="{AB756986-1C5B-4820-B9CD-D4798E7CEF66}" destId="{B762FC27-6F66-495E-94C6-428AB827DCE5}" srcOrd="1" destOrd="0" presId="urn:microsoft.com/office/officeart/2005/8/layout/list1"/>
    <dgm:cxn modelId="{6A0E609F-0CC4-4AE4-99F1-DCDF8A88B97B}" type="presParOf" srcId="{39B061E1-FCFC-4291-A304-2FAA6FEF4D44}" destId="{435B3E36-76C4-45DA-A29B-CAE0DA1878A6}" srcOrd="1" destOrd="0" presId="urn:microsoft.com/office/officeart/2005/8/layout/list1"/>
    <dgm:cxn modelId="{A5F5A679-927B-4315-A7DE-4548FCA90416}" type="presParOf" srcId="{39B061E1-FCFC-4291-A304-2FAA6FEF4D44}" destId="{3FE946D0-0D70-4BB7-82DD-F7C232C9E930}" srcOrd="2" destOrd="0" presId="urn:microsoft.com/office/officeart/2005/8/layout/list1"/>
    <dgm:cxn modelId="{930DD686-B054-4C95-936E-2AAA1AAA2076}" type="presParOf" srcId="{39B061E1-FCFC-4291-A304-2FAA6FEF4D44}" destId="{C67A5F70-DB53-4FA7-8435-CF0A4F4AA827}" srcOrd="3" destOrd="0" presId="urn:microsoft.com/office/officeart/2005/8/layout/list1"/>
    <dgm:cxn modelId="{84CA2F7C-8E2A-43D2-B6CF-111A0F3144A9}" type="presParOf" srcId="{39B061E1-FCFC-4291-A304-2FAA6FEF4D44}" destId="{153C67C7-46C3-45C4-A324-03F2B4B8AF8B}" srcOrd="4" destOrd="0" presId="urn:microsoft.com/office/officeart/2005/8/layout/list1"/>
    <dgm:cxn modelId="{12F04B52-9299-4F20-B648-9D4A8BD7386C}" type="presParOf" srcId="{153C67C7-46C3-45C4-A324-03F2B4B8AF8B}" destId="{604D1BD7-2E97-4C7B-BB74-4E7AC919EF2E}" srcOrd="0" destOrd="0" presId="urn:microsoft.com/office/officeart/2005/8/layout/list1"/>
    <dgm:cxn modelId="{015D6455-FDA2-4817-B210-5117778FE181}" type="presParOf" srcId="{153C67C7-46C3-45C4-A324-03F2B4B8AF8B}" destId="{B03FAB20-7208-411A-85A9-419D900FE279}" srcOrd="1" destOrd="0" presId="urn:microsoft.com/office/officeart/2005/8/layout/list1"/>
    <dgm:cxn modelId="{88E7ACD3-F751-43D7-A40F-80F0CBED6431}" type="presParOf" srcId="{39B061E1-FCFC-4291-A304-2FAA6FEF4D44}" destId="{DC1C4D72-E745-4155-A5BE-D65271E7765B}" srcOrd="5" destOrd="0" presId="urn:microsoft.com/office/officeart/2005/8/layout/list1"/>
    <dgm:cxn modelId="{C829DE3C-CF9E-40FB-974F-49D10E412FB5}" type="presParOf" srcId="{39B061E1-FCFC-4291-A304-2FAA6FEF4D44}" destId="{7E589C71-FAFB-49ED-80A9-8F8042171641}" srcOrd="6" destOrd="0" presId="urn:microsoft.com/office/officeart/2005/8/layout/list1"/>
    <dgm:cxn modelId="{6CCB0542-C307-44F7-B8FA-4B3C27AD577A}" type="presParOf" srcId="{39B061E1-FCFC-4291-A304-2FAA6FEF4D44}" destId="{179778ED-E38F-487D-B8FF-171662346BA3}" srcOrd="7" destOrd="0" presId="urn:microsoft.com/office/officeart/2005/8/layout/list1"/>
    <dgm:cxn modelId="{C8DA6A56-7964-4679-A061-8374BCAA75B6}" type="presParOf" srcId="{39B061E1-FCFC-4291-A304-2FAA6FEF4D44}" destId="{EEAE3447-2921-4E78-A3DB-7F57E9B6B55C}" srcOrd="8" destOrd="0" presId="urn:microsoft.com/office/officeart/2005/8/layout/list1"/>
    <dgm:cxn modelId="{30931A61-2627-4194-9D44-562F99FB5002}" type="presParOf" srcId="{EEAE3447-2921-4E78-A3DB-7F57E9B6B55C}" destId="{2777E6F9-8ACB-4617-83C3-DE4E0DD811C9}" srcOrd="0" destOrd="0" presId="urn:microsoft.com/office/officeart/2005/8/layout/list1"/>
    <dgm:cxn modelId="{45D8CAFF-95B0-4561-98F2-D68D73C62877}" type="presParOf" srcId="{EEAE3447-2921-4E78-A3DB-7F57E9B6B55C}" destId="{8C430FE0-C23D-4626-8F42-FFDBF5304034}" srcOrd="1" destOrd="0" presId="urn:microsoft.com/office/officeart/2005/8/layout/list1"/>
    <dgm:cxn modelId="{DC2725F6-60E8-4D25-89F0-67F0D62F2600}" type="presParOf" srcId="{39B061E1-FCFC-4291-A304-2FAA6FEF4D44}" destId="{D753C05A-D073-4217-8470-FD182E832DB6}" srcOrd="9" destOrd="0" presId="urn:microsoft.com/office/officeart/2005/8/layout/list1"/>
    <dgm:cxn modelId="{546DCA17-1851-48A5-B95C-AEF6FBC82550}" type="presParOf" srcId="{39B061E1-FCFC-4291-A304-2FAA6FEF4D44}" destId="{EC666FEE-64C1-48D1-8406-BF53CEAA5E46}"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54809-2D8C-4EB4-9C1F-6EBD7C9E5920}" type="doc">
      <dgm:prSet loTypeId="urn:microsoft.com/office/officeart/2008/layout/RadialCluster" loCatId="cycle" qsTypeId="urn:microsoft.com/office/officeart/2005/8/quickstyle/simple4" qsCatId="simple" csTypeId="urn:microsoft.com/office/officeart/2005/8/colors/accent5_2" csCatId="accent5" phldr="1"/>
      <dgm:spPr/>
      <dgm:t>
        <a:bodyPr/>
        <a:lstStyle/>
        <a:p>
          <a:endParaRPr lang="en-US"/>
        </a:p>
      </dgm:t>
    </dgm:pt>
    <dgm:pt modelId="{DED5020A-6C55-49B2-9EEA-2EC0B5E1264C}">
      <dgm:prSet phldrT="[Text]"/>
      <dgm:spPr/>
      <dgm:t>
        <a:bodyPr/>
        <a:lstStyle/>
        <a:p>
          <a:r>
            <a:rPr lang="en-US" dirty="0"/>
            <a:t>Logic Building</a:t>
          </a:r>
        </a:p>
      </dgm:t>
    </dgm:pt>
    <dgm:pt modelId="{13A786BB-DF06-48DB-9A1A-CADD8BB1BB47}" type="parTrans" cxnId="{91F65CE5-CC0E-430A-B333-92C79428E357}">
      <dgm:prSet/>
      <dgm:spPr/>
      <dgm:t>
        <a:bodyPr/>
        <a:lstStyle/>
        <a:p>
          <a:endParaRPr lang="en-US"/>
        </a:p>
      </dgm:t>
    </dgm:pt>
    <dgm:pt modelId="{6D8E18B8-A1DE-4103-932B-BA4FC7A92781}" type="sibTrans" cxnId="{91F65CE5-CC0E-430A-B333-92C79428E357}">
      <dgm:prSet/>
      <dgm:spPr/>
      <dgm:t>
        <a:bodyPr/>
        <a:lstStyle/>
        <a:p>
          <a:endParaRPr lang="en-US"/>
        </a:p>
      </dgm:t>
    </dgm:pt>
    <dgm:pt modelId="{12A889F2-9430-473B-BD78-A08C04F07AEE}">
      <dgm:prSet phldrT="[Text]"/>
      <dgm:spPr/>
      <dgm:t>
        <a:bodyPr/>
        <a:lstStyle/>
        <a:p>
          <a:r>
            <a:rPr lang="en-US" dirty="0"/>
            <a:t>Current Prediction</a:t>
          </a:r>
        </a:p>
      </dgm:t>
    </dgm:pt>
    <dgm:pt modelId="{10F1965B-4A9A-45DA-B141-0485471C56C4}" type="parTrans" cxnId="{523EC5DB-EF18-4B6C-8536-CC1DA85EEE3C}">
      <dgm:prSet/>
      <dgm:spPr/>
      <dgm:t>
        <a:bodyPr/>
        <a:lstStyle/>
        <a:p>
          <a:endParaRPr lang="en-US"/>
        </a:p>
      </dgm:t>
    </dgm:pt>
    <dgm:pt modelId="{B6B1D786-C27B-4721-B5F2-2F90E9BFD12A}" type="sibTrans" cxnId="{523EC5DB-EF18-4B6C-8536-CC1DA85EEE3C}">
      <dgm:prSet/>
      <dgm:spPr/>
      <dgm:t>
        <a:bodyPr/>
        <a:lstStyle/>
        <a:p>
          <a:endParaRPr lang="en-US"/>
        </a:p>
      </dgm:t>
    </dgm:pt>
    <dgm:pt modelId="{C7193FE8-3A19-445F-BAE0-ECA9FB6635AC}">
      <dgm:prSet phldrT="[Text]"/>
      <dgm:spPr/>
      <dgm:t>
        <a:bodyPr/>
        <a:lstStyle/>
        <a:p>
          <a:r>
            <a:rPr lang="en-US" dirty="0"/>
            <a:t>Stop motor Automatically</a:t>
          </a:r>
        </a:p>
      </dgm:t>
    </dgm:pt>
    <dgm:pt modelId="{CE181751-282A-4A22-9E95-9AC20A70F773}" type="parTrans" cxnId="{84D136AA-4083-4FC8-A6D6-251B294F5D3E}">
      <dgm:prSet/>
      <dgm:spPr/>
      <dgm:t>
        <a:bodyPr/>
        <a:lstStyle/>
        <a:p>
          <a:endParaRPr lang="en-US"/>
        </a:p>
      </dgm:t>
    </dgm:pt>
    <dgm:pt modelId="{E5045963-5B4D-46BD-BA1A-CFAB3EDAE3C9}" type="sibTrans" cxnId="{84D136AA-4083-4FC8-A6D6-251B294F5D3E}">
      <dgm:prSet/>
      <dgm:spPr/>
      <dgm:t>
        <a:bodyPr/>
        <a:lstStyle/>
        <a:p>
          <a:endParaRPr lang="en-US"/>
        </a:p>
      </dgm:t>
    </dgm:pt>
    <dgm:pt modelId="{8A06BD92-14AE-45DF-8E30-1BEFF6690E6E}">
      <dgm:prSet phldrT="[Text]"/>
      <dgm:spPr/>
      <dgm:t>
        <a:bodyPr/>
        <a:lstStyle/>
        <a:p>
          <a:r>
            <a:rPr lang="en-US" dirty="0"/>
            <a:t>Start Motor automatically</a:t>
          </a:r>
        </a:p>
      </dgm:t>
    </dgm:pt>
    <dgm:pt modelId="{70EB79A0-0187-4ED6-B3FD-93AC904BEA57}" type="parTrans" cxnId="{421FD81C-A9AE-400C-A678-0AC3ADE06D02}">
      <dgm:prSet/>
      <dgm:spPr/>
      <dgm:t>
        <a:bodyPr/>
        <a:lstStyle/>
        <a:p>
          <a:endParaRPr lang="en-US"/>
        </a:p>
      </dgm:t>
    </dgm:pt>
    <dgm:pt modelId="{6A2F7DFB-7FEE-45BA-AE11-565C84A0DE85}" type="sibTrans" cxnId="{421FD81C-A9AE-400C-A678-0AC3ADE06D02}">
      <dgm:prSet/>
      <dgm:spPr/>
      <dgm:t>
        <a:bodyPr/>
        <a:lstStyle/>
        <a:p>
          <a:endParaRPr lang="en-US"/>
        </a:p>
      </dgm:t>
    </dgm:pt>
    <dgm:pt modelId="{4DF9C069-9533-441C-A6E1-4510CBB74648}" type="pres">
      <dgm:prSet presAssocID="{3A754809-2D8C-4EB4-9C1F-6EBD7C9E5920}" presName="Name0" presStyleCnt="0">
        <dgm:presLayoutVars>
          <dgm:chMax val="1"/>
          <dgm:chPref val="1"/>
          <dgm:dir/>
          <dgm:animOne val="branch"/>
          <dgm:animLvl val="lvl"/>
        </dgm:presLayoutVars>
      </dgm:prSet>
      <dgm:spPr/>
    </dgm:pt>
    <dgm:pt modelId="{496D5E67-CC46-4D48-9FAB-9ABB2AD06DBB}" type="pres">
      <dgm:prSet presAssocID="{DED5020A-6C55-49B2-9EEA-2EC0B5E1264C}" presName="singleCycle" presStyleCnt="0"/>
      <dgm:spPr/>
    </dgm:pt>
    <dgm:pt modelId="{DED4AF38-8B5F-4B03-A90E-66529734CC4F}" type="pres">
      <dgm:prSet presAssocID="{DED5020A-6C55-49B2-9EEA-2EC0B5E1264C}" presName="singleCenter" presStyleLbl="node1" presStyleIdx="0" presStyleCnt="4">
        <dgm:presLayoutVars>
          <dgm:chMax val="7"/>
          <dgm:chPref val="7"/>
        </dgm:presLayoutVars>
      </dgm:prSet>
      <dgm:spPr/>
    </dgm:pt>
    <dgm:pt modelId="{DE4693D8-D266-4F65-9AC1-78DA9AE66CBC}" type="pres">
      <dgm:prSet presAssocID="{10F1965B-4A9A-45DA-B141-0485471C56C4}" presName="Name56" presStyleLbl="parChTrans1D2" presStyleIdx="0" presStyleCnt="3"/>
      <dgm:spPr/>
    </dgm:pt>
    <dgm:pt modelId="{74466169-2357-451F-9936-4C06FF5053A7}" type="pres">
      <dgm:prSet presAssocID="{12A889F2-9430-473B-BD78-A08C04F07AEE}" presName="text0" presStyleLbl="node1" presStyleIdx="1" presStyleCnt="4">
        <dgm:presLayoutVars>
          <dgm:bulletEnabled val="1"/>
        </dgm:presLayoutVars>
      </dgm:prSet>
      <dgm:spPr/>
    </dgm:pt>
    <dgm:pt modelId="{9B691361-4383-47A8-A01F-4D3A1F688888}" type="pres">
      <dgm:prSet presAssocID="{CE181751-282A-4A22-9E95-9AC20A70F773}" presName="Name56" presStyleLbl="parChTrans1D2" presStyleIdx="1" presStyleCnt="3"/>
      <dgm:spPr/>
    </dgm:pt>
    <dgm:pt modelId="{539A73C5-BDAB-4E58-9D51-69472FD72210}" type="pres">
      <dgm:prSet presAssocID="{C7193FE8-3A19-445F-BAE0-ECA9FB6635AC}" presName="text0" presStyleLbl="node1" presStyleIdx="2" presStyleCnt="4">
        <dgm:presLayoutVars>
          <dgm:bulletEnabled val="1"/>
        </dgm:presLayoutVars>
      </dgm:prSet>
      <dgm:spPr/>
    </dgm:pt>
    <dgm:pt modelId="{7E252262-3238-4E50-A817-F6743CCC7EB8}" type="pres">
      <dgm:prSet presAssocID="{70EB79A0-0187-4ED6-B3FD-93AC904BEA57}" presName="Name56" presStyleLbl="parChTrans1D2" presStyleIdx="2" presStyleCnt="3"/>
      <dgm:spPr/>
    </dgm:pt>
    <dgm:pt modelId="{69CF40B2-E668-4EC7-8ED0-3469FF648416}" type="pres">
      <dgm:prSet presAssocID="{8A06BD92-14AE-45DF-8E30-1BEFF6690E6E}" presName="text0" presStyleLbl="node1" presStyleIdx="3" presStyleCnt="4" custRadScaleRad="98669" custRadScaleInc="-5378">
        <dgm:presLayoutVars>
          <dgm:bulletEnabled val="1"/>
        </dgm:presLayoutVars>
      </dgm:prSet>
      <dgm:spPr/>
    </dgm:pt>
  </dgm:ptLst>
  <dgm:cxnLst>
    <dgm:cxn modelId="{421FD81C-A9AE-400C-A678-0AC3ADE06D02}" srcId="{DED5020A-6C55-49B2-9EEA-2EC0B5E1264C}" destId="{8A06BD92-14AE-45DF-8E30-1BEFF6690E6E}" srcOrd="2" destOrd="0" parTransId="{70EB79A0-0187-4ED6-B3FD-93AC904BEA57}" sibTransId="{6A2F7DFB-7FEE-45BA-AE11-565C84A0DE85}"/>
    <dgm:cxn modelId="{836B3F3C-C999-4872-B770-C62BBE7282C6}" type="presOf" srcId="{CE181751-282A-4A22-9E95-9AC20A70F773}" destId="{9B691361-4383-47A8-A01F-4D3A1F688888}" srcOrd="0" destOrd="0" presId="urn:microsoft.com/office/officeart/2008/layout/RadialCluster"/>
    <dgm:cxn modelId="{472FC946-3D58-46E7-90BF-D5C611252476}" type="presOf" srcId="{10F1965B-4A9A-45DA-B141-0485471C56C4}" destId="{DE4693D8-D266-4F65-9AC1-78DA9AE66CBC}" srcOrd="0" destOrd="0" presId="urn:microsoft.com/office/officeart/2008/layout/RadialCluster"/>
    <dgm:cxn modelId="{67469C48-C892-411D-A56C-E884CC6328CE}" type="presOf" srcId="{8A06BD92-14AE-45DF-8E30-1BEFF6690E6E}" destId="{69CF40B2-E668-4EC7-8ED0-3469FF648416}" srcOrd="0" destOrd="0" presId="urn:microsoft.com/office/officeart/2008/layout/RadialCluster"/>
    <dgm:cxn modelId="{4373C14F-2883-4043-B926-5E50FC874F7D}" type="presOf" srcId="{DED5020A-6C55-49B2-9EEA-2EC0B5E1264C}" destId="{DED4AF38-8B5F-4B03-A90E-66529734CC4F}" srcOrd="0" destOrd="0" presId="urn:microsoft.com/office/officeart/2008/layout/RadialCluster"/>
    <dgm:cxn modelId="{4EF9AF85-BBFA-4A5C-A318-4CA1D801DBA7}" type="presOf" srcId="{C7193FE8-3A19-445F-BAE0-ECA9FB6635AC}" destId="{539A73C5-BDAB-4E58-9D51-69472FD72210}" srcOrd="0" destOrd="0" presId="urn:microsoft.com/office/officeart/2008/layout/RadialCluster"/>
    <dgm:cxn modelId="{84D136AA-4083-4FC8-A6D6-251B294F5D3E}" srcId="{DED5020A-6C55-49B2-9EEA-2EC0B5E1264C}" destId="{C7193FE8-3A19-445F-BAE0-ECA9FB6635AC}" srcOrd="1" destOrd="0" parTransId="{CE181751-282A-4A22-9E95-9AC20A70F773}" sibTransId="{E5045963-5B4D-46BD-BA1A-CFAB3EDAE3C9}"/>
    <dgm:cxn modelId="{26E99FAC-34A0-416F-ABCD-ED5672E31685}" type="presOf" srcId="{3A754809-2D8C-4EB4-9C1F-6EBD7C9E5920}" destId="{4DF9C069-9533-441C-A6E1-4510CBB74648}" srcOrd="0" destOrd="0" presId="urn:microsoft.com/office/officeart/2008/layout/RadialCluster"/>
    <dgm:cxn modelId="{013944D6-4D75-4CFE-8E5E-88771D681799}" type="presOf" srcId="{70EB79A0-0187-4ED6-B3FD-93AC904BEA57}" destId="{7E252262-3238-4E50-A817-F6743CCC7EB8}" srcOrd="0" destOrd="0" presId="urn:microsoft.com/office/officeart/2008/layout/RadialCluster"/>
    <dgm:cxn modelId="{523EC5DB-EF18-4B6C-8536-CC1DA85EEE3C}" srcId="{DED5020A-6C55-49B2-9EEA-2EC0B5E1264C}" destId="{12A889F2-9430-473B-BD78-A08C04F07AEE}" srcOrd="0" destOrd="0" parTransId="{10F1965B-4A9A-45DA-B141-0485471C56C4}" sibTransId="{B6B1D786-C27B-4721-B5F2-2F90E9BFD12A}"/>
    <dgm:cxn modelId="{91F65CE5-CC0E-430A-B333-92C79428E357}" srcId="{3A754809-2D8C-4EB4-9C1F-6EBD7C9E5920}" destId="{DED5020A-6C55-49B2-9EEA-2EC0B5E1264C}" srcOrd="0" destOrd="0" parTransId="{13A786BB-DF06-48DB-9A1A-CADD8BB1BB47}" sibTransId="{6D8E18B8-A1DE-4103-932B-BA4FC7A92781}"/>
    <dgm:cxn modelId="{84E17BFA-D285-44BE-9103-CF75D2FFC376}" type="presOf" srcId="{12A889F2-9430-473B-BD78-A08C04F07AEE}" destId="{74466169-2357-451F-9936-4C06FF5053A7}" srcOrd="0" destOrd="0" presId="urn:microsoft.com/office/officeart/2008/layout/RadialCluster"/>
    <dgm:cxn modelId="{DACC46BC-8ADB-4F77-81F4-E2070EA11914}" type="presParOf" srcId="{4DF9C069-9533-441C-A6E1-4510CBB74648}" destId="{496D5E67-CC46-4D48-9FAB-9ABB2AD06DBB}" srcOrd="0" destOrd="0" presId="urn:microsoft.com/office/officeart/2008/layout/RadialCluster"/>
    <dgm:cxn modelId="{5EAE8ECA-1695-44E1-A6CA-86014192BC91}" type="presParOf" srcId="{496D5E67-CC46-4D48-9FAB-9ABB2AD06DBB}" destId="{DED4AF38-8B5F-4B03-A90E-66529734CC4F}" srcOrd="0" destOrd="0" presId="urn:microsoft.com/office/officeart/2008/layout/RadialCluster"/>
    <dgm:cxn modelId="{9642E089-49F7-4E14-9BCB-2A2A9C86EEA3}" type="presParOf" srcId="{496D5E67-CC46-4D48-9FAB-9ABB2AD06DBB}" destId="{DE4693D8-D266-4F65-9AC1-78DA9AE66CBC}" srcOrd="1" destOrd="0" presId="urn:microsoft.com/office/officeart/2008/layout/RadialCluster"/>
    <dgm:cxn modelId="{6A933686-2E97-4F6A-9781-0112FF548956}" type="presParOf" srcId="{496D5E67-CC46-4D48-9FAB-9ABB2AD06DBB}" destId="{74466169-2357-451F-9936-4C06FF5053A7}" srcOrd="2" destOrd="0" presId="urn:microsoft.com/office/officeart/2008/layout/RadialCluster"/>
    <dgm:cxn modelId="{0826E4B5-5287-4450-9476-0DF956E8E454}" type="presParOf" srcId="{496D5E67-CC46-4D48-9FAB-9ABB2AD06DBB}" destId="{9B691361-4383-47A8-A01F-4D3A1F688888}" srcOrd="3" destOrd="0" presId="urn:microsoft.com/office/officeart/2008/layout/RadialCluster"/>
    <dgm:cxn modelId="{E780CBAE-0CBD-479E-8DAC-164E599BEAF6}" type="presParOf" srcId="{496D5E67-CC46-4D48-9FAB-9ABB2AD06DBB}" destId="{539A73C5-BDAB-4E58-9D51-69472FD72210}" srcOrd="4" destOrd="0" presId="urn:microsoft.com/office/officeart/2008/layout/RadialCluster"/>
    <dgm:cxn modelId="{5F79067A-D85C-400E-84B8-37281025A61B}" type="presParOf" srcId="{496D5E67-CC46-4D48-9FAB-9ABB2AD06DBB}" destId="{7E252262-3238-4E50-A817-F6743CCC7EB8}" srcOrd="5" destOrd="0" presId="urn:microsoft.com/office/officeart/2008/layout/RadialCluster"/>
    <dgm:cxn modelId="{4E4B2395-7CC2-4213-9703-C8DDA628251B}" type="presParOf" srcId="{496D5E67-CC46-4D48-9FAB-9ABB2AD06DBB}" destId="{69CF40B2-E668-4EC7-8ED0-3469FF648416}"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7CE57-198E-47F3-A7D6-4CD219F97E96}">
      <dsp:nvSpPr>
        <dsp:cNvPr id="0" name=""/>
        <dsp:cNvSpPr/>
      </dsp:nvSpPr>
      <dsp:spPr>
        <a:xfrm>
          <a:off x="-6122738" y="-937410"/>
          <a:ext cx="7293488" cy="7293488"/>
        </a:xfrm>
        <a:prstGeom prst="blockArc">
          <a:avLst>
            <a:gd name="adj1" fmla="val 18900000"/>
            <a:gd name="adj2" fmla="val 2700000"/>
            <a:gd name="adj3" fmla="val 296"/>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0654F80-052C-4424-B67B-D15F1B1C90C7}">
      <dsp:nvSpPr>
        <dsp:cNvPr id="0" name=""/>
        <dsp:cNvSpPr/>
      </dsp:nvSpPr>
      <dsp:spPr>
        <a:xfrm>
          <a:off x="380119" y="246332"/>
          <a:ext cx="6231209" cy="49244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Overview of the Idea</a:t>
          </a:r>
        </a:p>
      </dsp:txBody>
      <dsp:txXfrm>
        <a:off x="380119" y="246332"/>
        <a:ext cx="6231209" cy="492448"/>
      </dsp:txXfrm>
    </dsp:sp>
    <dsp:sp modelId="{F930B326-D9EB-4F5D-A91E-527BC45FB94E}">
      <dsp:nvSpPr>
        <dsp:cNvPr id="0" name=""/>
        <dsp:cNvSpPr/>
      </dsp:nvSpPr>
      <dsp:spPr>
        <a:xfrm>
          <a:off x="72339" y="184776"/>
          <a:ext cx="615560" cy="61556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D8F1CB5-C6AE-4521-B4B6-5CB011EB09C5}">
      <dsp:nvSpPr>
        <dsp:cNvPr id="0" name=""/>
        <dsp:cNvSpPr/>
      </dsp:nvSpPr>
      <dsp:spPr>
        <a:xfrm>
          <a:off x="826075" y="985438"/>
          <a:ext cx="5785253" cy="49244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Process flow</a:t>
          </a:r>
        </a:p>
      </dsp:txBody>
      <dsp:txXfrm>
        <a:off x="826075" y="985438"/>
        <a:ext cx="5785253" cy="492448"/>
      </dsp:txXfrm>
    </dsp:sp>
    <dsp:sp modelId="{36457094-F79B-470C-92C2-1B33E2026DDE}">
      <dsp:nvSpPr>
        <dsp:cNvPr id="0" name=""/>
        <dsp:cNvSpPr/>
      </dsp:nvSpPr>
      <dsp:spPr>
        <a:xfrm>
          <a:off x="518295" y="923882"/>
          <a:ext cx="615560" cy="61556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54950B2-10A9-4F1D-B4CD-51572E4A4966}">
      <dsp:nvSpPr>
        <dsp:cNvPr id="0" name=""/>
        <dsp:cNvSpPr/>
      </dsp:nvSpPr>
      <dsp:spPr>
        <a:xfrm>
          <a:off x="1070457" y="1724003"/>
          <a:ext cx="5540871" cy="49244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Specific Use case(s)</a:t>
          </a:r>
        </a:p>
      </dsp:txBody>
      <dsp:txXfrm>
        <a:off x="1070457" y="1724003"/>
        <a:ext cx="5540871" cy="492448"/>
      </dsp:txXfrm>
    </dsp:sp>
    <dsp:sp modelId="{BFD3B82F-76D1-4909-976E-1ACA53E42AB2}">
      <dsp:nvSpPr>
        <dsp:cNvPr id="0" name=""/>
        <dsp:cNvSpPr/>
      </dsp:nvSpPr>
      <dsp:spPr>
        <a:xfrm>
          <a:off x="762677" y="1662447"/>
          <a:ext cx="615560" cy="61556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0F544E2-83CC-4AF3-AEEE-94924B3BFEE5}">
      <dsp:nvSpPr>
        <dsp:cNvPr id="0" name=""/>
        <dsp:cNvSpPr/>
      </dsp:nvSpPr>
      <dsp:spPr>
        <a:xfrm>
          <a:off x="1148486" y="2463109"/>
          <a:ext cx="5462842" cy="49244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Idea detail and Demo</a:t>
          </a:r>
        </a:p>
      </dsp:txBody>
      <dsp:txXfrm>
        <a:off x="1148486" y="2463109"/>
        <a:ext cx="5462842" cy="492448"/>
      </dsp:txXfrm>
    </dsp:sp>
    <dsp:sp modelId="{951521D4-4F38-4F4B-837D-6C6FB9729379}">
      <dsp:nvSpPr>
        <dsp:cNvPr id="0" name=""/>
        <dsp:cNvSpPr/>
      </dsp:nvSpPr>
      <dsp:spPr>
        <a:xfrm>
          <a:off x="840706" y="2401553"/>
          <a:ext cx="615560" cy="61556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A75B709-0C31-4BE3-BCE0-E26042DBFF06}">
      <dsp:nvSpPr>
        <dsp:cNvPr id="0" name=""/>
        <dsp:cNvSpPr/>
      </dsp:nvSpPr>
      <dsp:spPr>
        <a:xfrm>
          <a:off x="1070457" y="3202215"/>
          <a:ext cx="5540871" cy="49244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dirty="0"/>
            <a:t>Expected Benefits </a:t>
          </a:r>
        </a:p>
      </dsp:txBody>
      <dsp:txXfrm>
        <a:off x="1070457" y="3202215"/>
        <a:ext cx="5540871" cy="492448"/>
      </dsp:txXfrm>
    </dsp:sp>
    <dsp:sp modelId="{9E672346-1E20-477E-AE82-758747232911}">
      <dsp:nvSpPr>
        <dsp:cNvPr id="0" name=""/>
        <dsp:cNvSpPr/>
      </dsp:nvSpPr>
      <dsp:spPr>
        <a:xfrm>
          <a:off x="762677" y="3140659"/>
          <a:ext cx="615560" cy="61556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D18CB4B-2D0E-4269-82C2-28F1DD56F1FB}">
      <dsp:nvSpPr>
        <dsp:cNvPr id="0" name=""/>
        <dsp:cNvSpPr/>
      </dsp:nvSpPr>
      <dsp:spPr>
        <a:xfrm>
          <a:off x="826075" y="3940779"/>
          <a:ext cx="5785253" cy="49244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Industry or Countries to be targeted</a:t>
          </a:r>
        </a:p>
      </dsp:txBody>
      <dsp:txXfrm>
        <a:off x="826075" y="3940779"/>
        <a:ext cx="5785253" cy="492448"/>
      </dsp:txXfrm>
    </dsp:sp>
    <dsp:sp modelId="{DCBD647E-74C8-448B-8789-6879C47A2651}">
      <dsp:nvSpPr>
        <dsp:cNvPr id="0" name=""/>
        <dsp:cNvSpPr/>
      </dsp:nvSpPr>
      <dsp:spPr>
        <a:xfrm>
          <a:off x="518295" y="3879223"/>
          <a:ext cx="615560" cy="61556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3323B39-C5FE-4787-8201-A8B8641E0790}">
      <dsp:nvSpPr>
        <dsp:cNvPr id="0" name=""/>
        <dsp:cNvSpPr/>
      </dsp:nvSpPr>
      <dsp:spPr>
        <a:xfrm>
          <a:off x="380119" y="4679885"/>
          <a:ext cx="6231209" cy="49244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90881" tIns="63500" rIns="63500" bIns="63500" numCol="1" spcCol="1270" anchor="ctr" anchorCtr="0">
          <a:noAutofit/>
        </a:bodyPr>
        <a:lstStyle/>
        <a:p>
          <a:pPr marL="0" lvl="0" indent="0" algn="l" defTabSz="1111250">
            <a:lnSpc>
              <a:spcPct val="90000"/>
            </a:lnSpc>
            <a:spcBef>
              <a:spcPct val="0"/>
            </a:spcBef>
            <a:spcAft>
              <a:spcPct val="35000"/>
            </a:spcAft>
            <a:buNone/>
          </a:pPr>
          <a:r>
            <a:rPr lang="en-US" sz="2500" kern="1200"/>
            <a:t>Q&amp;A</a:t>
          </a:r>
          <a:endParaRPr lang="en-US" sz="2500" kern="1200" dirty="0"/>
        </a:p>
      </dsp:txBody>
      <dsp:txXfrm>
        <a:off x="380119" y="4679885"/>
        <a:ext cx="6231209" cy="492448"/>
      </dsp:txXfrm>
    </dsp:sp>
    <dsp:sp modelId="{BD9F07F4-75D2-43C4-AA2A-E95AA0A48CA2}">
      <dsp:nvSpPr>
        <dsp:cNvPr id="0" name=""/>
        <dsp:cNvSpPr/>
      </dsp:nvSpPr>
      <dsp:spPr>
        <a:xfrm>
          <a:off x="72339" y="4618329"/>
          <a:ext cx="615560" cy="61556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E946D0-0D70-4BB7-82DD-F7C232C9E930}">
      <dsp:nvSpPr>
        <dsp:cNvPr id="0" name=""/>
        <dsp:cNvSpPr/>
      </dsp:nvSpPr>
      <dsp:spPr>
        <a:xfrm>
          <a:off x="0" y="301025"/>
          <a:ext cx="6465701"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62FC27-6F66-495E-94C6-428AB827DCE5}">
      <dsp:nvSpPr>
        <dsp:cNvPr id="0" name=""/>
        <dsp:cNvSpPr/>
      </dsp:nvSpPr>
      <dsp:spPr>
        <a:xfrm>
          <a:off x="323285" y="35345"/>
          <a:ext cx="452599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072" tIns="0" rIns="171072" bIns="0" numCol="1" spcCol="1270" anchor="ctr" anchorCtr="0">
          <a:noAutofit/>
        </a:bodyPr>
        <a:lstStyle/>
        <a:p>
          <a:pPr marL="0" lvl="0" indent="0" algn="l" defTabSz="800100">
            <a:lnSpc>
              <a:spcPct val="90000"/>
            </a:lnSpc>
            <a:spcBef>
              <a:spcPct val="0"/>
            </a:spcBef>
            <a:spcAft>
              <a:spcPct val="35000"/>
            </a:spcAft>
            <a:buNone/>
          </a:pPr>
          <a:r>
            <a:rPr lang="en-US" sz="1800" kern="1200" dirty="0"/>
            <a:t>Optimum Level</a:t>
          </a:r>
        </a:p>
      </dsp:txBody>
      <dsp:txXfrm>
        <a:off x="349224" y="61284"/>
        <a:ext cx="4474112" cy="479482"/>
      </dsp:txXfrm>
    </dsp:sp>
    <dsp:sp modelId="{7E589C71-FAFB-49ED-80A9-8F8042171641}">
      <dsp:nvSpPr>
        <dsp:cNvPr id="0" name=""/>
        <dsp:cNvSpPr/>
      </dsp:nvSpPr>
      <dsp:spPr>
        <a:xfrm>
          <a:off x="0" y="1117505"/>
          <a:ext cx="6465701"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3FAB20-7208-411A-85A9-419D900FE279}">
      <dsp:nvSpPr>
        <dsp:cNvPr id="0" name=""/>
        <dsp:cNvSpPr/>
      </dsp:nvSpPr>
      <dsp:spPr>
        <a:xfrm>
          <a:off x="323285" y="851825"/>
          <a:ext cx="452599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072" tIns="0" rIns="171072" bIns="0" numCol="1" spcCol="1270" anchor="ctr" anchorCtr="0">
          <a:noAutofit/>
        </a:bodyPr>
        <a:lstStyle/>
        <a:p>
          <a:pPr marL="0" lvl="0" indent="0" algn="l" defTabSz="800100">
            <a:lnSpc>
              <a:spcPct val="90000"/>
            </a:lnSpc>
            <a:spcBef>
              <a:spcPct val="0"/>
            </a:spcBef>
            <a:spcAft>
              <a:spcPct val="35000"/>
            </a:spcAft>
            <a:buNone/>
          </a:pPr>
          <a:r>
            <a:rPr lang="en-US" sz="1800" kern="1200" dirty="0"/>
            <a:t>Irrigation Required (Current Prediction)</a:t>
          </a:r>
        </a:p>
      </dsp:txBody>
      <dsp:txXfrm>
        <a:off x="349224" y="877764"/>
        <a:ext cx="4474112" cy="479482"/>
      </dsp:txXfrm>
    </dsp:sp>
    <dsp:sp modelId="{EC666FEE-64C1-48D1-8406-BF53CEAA5E46}">
      <dsp:nvSpPr>
        <dsp:cNvPr id="0" name=""/>
        <dsp:cNvSpPr/>
      </dsp:nvSpPr>
      <dsp:spPr>
        <a:xfrm>
          <a:off x="0" y="1933985"/>
          <a:ext cx="6465701"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430FE0-C23D-4626-8F42-FFDBF5304034}">
      <dsp:nvSpPr>
        <dsp:cNvPr id="0" name=""/>
        <dsp:cNvSpPr/>
      </dsp:nvSpPr>
      <dsp:spPr>
        <a:xfrm>
          <a:off x="323285" y="1669947"/>
          <a:ext cx="452599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072" tIns="0" rIns="171072" bIns="0" numCol="1" spcCol="1270" anchor="ctr" anchorCtr="0">
          <a:noAutofit/>
        </a:bodyPr>
        <a:lstStyle/>
        <a:p>
          <a:pPr marL="0" lvl="0" indent="0" algn="l" defTabSz="800100">
            <a:lnSpc>
              <a:spcPct val="90000"/>
            </a:lnSpc>
            <a:spcBef>
              <a:spcPct val="0"/>
            </a:spcBef>
            <a:spcAft>
              <a:spcPct val="35000"/>
            </a:spcAft>
            <a:buNone/>
          </a:pPr>
          <a:r>
            <a:rPr lang="en-US" sz="1800" kern="1200" dirty="0"/>
            <a:t>No Irrigation</a:t>
          </a:r>
        </a:p>
      </dsp:txBody>
      <dsp:txXfrm>
        <a:off x="349224" y="1695886"/>
        <a:ext cx="4474112"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4AF38-8B5F-4B03-A90E-66529734CC4F}">
      <dsp:nvSpPr>
        <dsp:cNvPr id="0" name=""/>
        <dsp:cNvSpPr/>
      </dsp:nvSpPr>
      <dsp:spPr>
        <a:xfrm>
          <a:off x="1458787" y="2128644"/>
          <a:ext cx="1250389" cy="125038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Logic Building</a:t>
          </a:r>
        </a:p>
      </dsp:txBody>
      <dsp:txXfrm>
        <a:off x="1519826" y="2189683"/>
        <a:ext cx="1128311" cy="1128311"/>
      </dsp:txXfrm>
    </dsp:sp>
    <dsp:sp modelId="{DE4693D8-D266-4F65-9AC1-78DA9AE66CBC}">
      <dsp:nvSpPr>
        <dsp:cNvPr id="0" name=""/>
        <dsp:cNvSpPr/>
      </dsp:nvSpPr>
      <dsp:spPr>
        <a:xfrm rot="16200000">
          <a:off x="1645434" y="1690096"/>
          <a:ext cx="877095" cy="0"/>
        </a:xfrm>
        <a:custGeom>
          <a:avLst/>
          <a:gdLst/>
          <a:ahLst/>
          <a:cxnLst/>
          <a:rect l="0" t="0" r="0" b="0"/>
          <a:pathLst>
            <a:path>
              <a:moveTo>
                <a:pt x="0" y="0"/>
              </a:moveTo>
              <a:lnTo>
                <a:pt x="877095" y="0"/>
              </a:lnTo>
            </a:path>
          </a:pathLst>
        </a:custGeom>
        <a:noFill/>
        <a:ln w="6350" cap="flat" cmpd="sng" algn="ctr">
          <a:solidFill>
            <a:schemeClr val="accent5">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4466169-2357-451F-9936-4C06FF5053A7}">
      <dsp:nvSpPr>
        <dsp:cNvPr id="0" name=""/>
        <dsp:cNvSpPr/>
      </dsp:nvSpPr>
      <dsp:spPr>
        <a:xfrm>
          <a:off x="1665101" y="413787"/>
          <a:ext cx="837760" cy="8377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kern="1200" dirty="0"/>
            <a:t>Current Prediction</a:t>
          </a:r>
        </a:p>
      </dsp:txBody>
      <dsp:txXfrm>
        <a:off x="1705997" y="454683"/>
        <a:ext cx="755968" cy="755968"/>
      </dsp:txXfrm>
    </dsp:sp>
    <dsp:sp modelId="{9B691361-4383-47A8-A01F-4D3A1F688888}">
      <dsp:nvSpPr>
        <dsp:cNvPr id="0" name=""/>
        <dsp:cNvSpPr/>
      </dsp:nvSpPr>
      <dsp:spPr>
        <a:xfrm rot="1800000">
          <a:off x="2661242" y="3293689"/>
          <a:ext cx="715576" cy="0"/>
        </a:xfrm>
        <a:custGeom>
          <a:avLst/>
          <a:gdLst/>
          <a:ahLst/>
          <a:cxnLst/>
          <a:rect l="0" t="0" r="0" b="0"/>
          <a:pathLst>
            <a:path>
              <a:moveTo>
                <a:pt x="0" y="0"/>
              </a:moveTo>
              <a:lnTo>
                <a:pt x="715576" y="0"/>
              </a:lnTo>
            </a:path>
          </a:pathLst>
        </a:custGeom>
        <a:noFill/>
        <a:ln w="6350" cap="flat" cmpd="sng" algn="ctr">
          <a:solidFill>
            <a:schemeClr val="accent5">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39A73C5-BDAB-4E58-9D51-69472FD72210}">
      <dsp:nvSpPr>
        <dsp:cNvPr id="0" name=""/>
        <dsp:cNvSpPr/>
      </dsp:nvSpPr>
      <dsp:spPr>
        <a:xfrm>
          <a:off x="3328884" y="3295543"/>
          <a:ext cx="837760" cy="8377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r>
            <a:rPr lang="en-US" sz="900" kern="1200" dirty="0"/>
            <a:t>Stop motor Automatically</a:t>
          </a:r>
        </a:p>
      </dsp:txBody>
      <dsp:txXfrm>
        <a:off x="3369780" y="3336439"/>
        <a:ext cx="755968" cy="755968"/>
      </dsp:txXfrm>
    </dsp:sp>
    <dsp:sp modelId="{7E252262-3238-4E50-A817-F6743CCC7EB8}">
      <dsp:nvSpPr>
        <dsp:cNvPr id="0" name=""/>
        <dsp:cNvSpPr/>
      </dsp:nvSpPr>
      <dsp:spPr>
        <a:xfrm rot="8806392">
          <a:off x="864249" y="3340763"/>
          <a:ext cx="647465" cy="0"/>
        </a:xfrm>
        <a:custGeom>
          <a:avLst/>
          <a:gdLst/>
          <a:ahLst/>
          <a:cxnLst/>
          <a:rect l="0" t="0" r="0" b="0"/>
          <a:pathLst>
            <a:path>
              <a:moveTo>
                <a:pt x="0" y="0"/>
              </a:moveTo>
              <a:lnTo>
                <a:pt x="647465" y="0"/>
              </a:lnTo>
            </a:path>
          </a:pathLst>
        </a:custGeom>
        <a:noFill/>
        <a:ln w="6350" cap="flat" cmpd="sng" algn="ctr">
          <a:solidFill>
            <a:schemeClr val="accent5">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9CF40B2-E668-4EC7-8ED0-3469FF648416}">
      <dsp:nvSpPr>
        <dsp:cNvPr id="0" name=""/>
        <dsp:cNvSpPr/>
      </dsp:nvSpPr>
      <dsp:spPr>
        <a:xfrm>
          <a:off x="79416" y="3373661"/>
          <a:ext cx="837760" cy="8377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444500">
            <a:lnSpc>
              <a:spcPct val="90000"/>
            </a:lnSpc>
            <a:spcBef>
              <a:spcPct val="0"/>
            </a:spcBef>
            <a:spcAft>
              <a:spcPct val="35000"/>
            </a:spcAft>
            <a:buNone/>
          </a:pPr>
          <a:r>
            <a:rPr lang="en-US" sz="1000" kern="1200" dirty="0"/>
            <a:t>Start Motor automatically</a:t>
          </a:r>
        </a:p>
      </dsp:txBody>
      <dsp:txXfrm>
        <a:off x="120312" y="3414557"/>
        <a:ext cx="755968" cy="75596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ED450-BD03-492F-B30C-4CACB578D80B}" type="datetimeFigureOut">
              <a:rPr lang="en-US" smtClean="0"/>
              <a:t>5/28/2020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52FB9-C153-46A2-AE3B-10EA95322F4B}" type="slidenum">
              <a:rPr lang="en-US" smtClean="0"/>
              <a:t>‹#›</a:t>
            </a:fld>
            <a:endParaRPr lang="en-US"/>
          </a:p>
        </p:txBody>
      </p:sp>
    </p:spTree>
    <p:extLst>
      <p:ext uri="{BB962C8B-B14F-4D97-AF65-F5344CB8AC3E}">
        <p14:creationId xmlns:p14="http://schemas.microsoft.com/office/powerpoint/2010/main" val="1326566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52FB9-C153-46A2-AE3B-10EA95322F4B}" type="slidenum">
              <a:rPr lang="en-US" smtClean="0"/>
              <a:t>1</a:t>
            </a:fld>
            <a:endParaRPr lang="en-US"/>
          </a:p>
        </p:txBody>
      </p:sp>
    </p:spTree>
    <p:extLst>
      <p:ext uri="{BB962C8B-B14F-4D97-AF65-F5344CB8AC3E}">
        <p14:creationId xmlns:p14="http://schemas.microsoft.com/office/powerpoint/2010/main" val="184764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52FB9-C153-46A2-AE3B-10EA95322F4B}" type="slidenum">
              <a:rPr lang="en-US" smtClean="0"/>
              <a:t>3</a:t>
            </a:fld>
            <a:endParaRPr lang="en-US"/>
          </a:p>
        </p:txBody>
      </p:sp>
    </p:spTree>
    <p:extLst>
      <p:ext uri="{BB962C8B-B14F-4D97-AF65-F5344CB8AC3E}">
        <p14:creationId xmlns:p14="http://schemas.microsoft.com/office/powerpoint/2010/main" val="2931761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52FB9-C153-46A2-AE3B-10EA95322F4B}" type="slidenum">
              <a:rPr lang="en-US" smtClean="0"/>
              <a:t>5</a:t>
            </a:fld>
            <a:endParaRPr lang="en-US"/>
          </a:p>
        </p:txBody>
      </p:sp>
    </p:spTree>
    <p:extLst>
      <p:ext uri="{BB962C8B-B14F-4D97-AF65-F5344CB8AC3E}">
        <p14:creationId xmlns:p14="http://schemas.microsoft.com/office/powerpoint/2010/main" val="459665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52FB9-C153-46A2-AE3B-10EA95322F4B}" type="slidenum">
              <a:rPr lang="en-US" smtClean="0"/>
              <a:t>10</a:t>
            </a:fld>
            <a:endParaRPr lang="en-US"/>
          </a:p>
        </p:txBody>
      </p:sp>
    </p:spTree>
    <p:extLst>
      <p:ext uri="{BB962C8B-B14F-4D97-AF65-F5344CB8AC3E}">
        <p14:creationId xmlns:p14="http://schemas.microsoft.com/office/powerpoint/2010/main" val="218676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52FB9-C153-46A2-AE3B-10EA95322F4B}" type="slidenum">
              <a:rPr lang="en-US" smtClean="0"/>
              <a:t>13</a:t>
            </a:fld>
            <a:endParaRPr lang="en-US"/>
          </a:p>
        </p:txBody>
      </p:sp>
    </p:spTree>
    <p:extLst>
      <p:ext uri="{BB962C8B-B14F-4D97-AF65-F5344CB8AC3E}">
        <p14:creationId xmlns:p14="http://schemas.microsoft.com/office/powerpoint/2010/main" val="37801321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duotone>
              <a:prstClr val="black"/>
              <a:srgbClr val="0070C0">
                <a:tint val="45000"/>
                <a:satMod val="400000"/>
              </a:srgbClr>
            </a:duotone>
          </a:blip>
          <a:srcRect l="1809" t="23166" r="9729" b="18104"/>
          <a:stretch/>
        </p:blipFill>
        <p:spPr>
          <a:xfrm>
            <a:off x="0" y="1"/>
            <a:ext cx="12199392" cy="4298833"/>
          </a:xfrm>
          <a:prstGeom prst="rect">
            <a:avLst/>
          </a:prstGeom>
        </p:spPr>
      </p:pic>
      <p:sp>
        <p:nvSpPr>
          <p:cNvPr id="2" name="Title 1"/>
          <p:cNvSpPr>
            <a:spLocks noGrp="1"/>
          </p:cNvSpPr>
          <p:nvPr>
            <p:ph type="ctrTitle"/>
          </p:nvPr>
        </p:nvSpPr>
        <p:spPr>
          <a:xfrm>
            <a:off x="609600" y="1908131"/>
            <a:ext cx="10972800" cy="2286000"/>
          </a:xfrm>
          <a:noFill/>
        </p:spPr>
        <p:txBody>
          <a:bodyPr wrap="square" rtlCol="0">
            <a:normAutofit/>
          </a:bodyPr>
          <a:lstStyle>
            <a:lvl1pPr>
              <a:lnSpc>
                <a:spcPct val="120000"/>
              </a:lnSpc>
              <a:defRPr lang="en-US" sz="4000" b="1">
                <a:solidFill>
                  <a:schemeClr val="bg1">
                    <a:lumMod val="95000"/>
                  </a:schemeClr>
                </a:solidFill>
                <a:latin typeface="Arial" panose="020B0604020202020204" pitchFamily="34" charset="0"/>
                <a:ea typeface="+mn-ea"/>
                <a:cs typeface="Arial" panose="020B0604020202020204" pitchFamily="34" charset="0"/>
              </a:defRPr>
            </a:lvl1pPr>
          </a:lstStyle>
          <a:p>
            <a:pPr marL="0" lvl="0"/>
            <a:r>
              <a:rPr lang="en-US" dirty="0"/>
              <a:t>Click to edit Master title style</a:t>
            </a:r>
          </a:p>
        </p:txBody>
      </p:sp>
      <p:sp>
        <p:nvSpPr>
          <p:cNvPr id="3" name="Subtitle 2"/>
          <p:cNvSpPr>
            <a:spLocks noGrp="1"/>
          </p:cNvSpPr>
          <p:nvPr>
            <p:ph type="subTitle" idx="1"/>
          </p:nvPr>
        </p:nvSpPr>
        <p:spPr>
          <a:xfrm>
            <a:off x="609600" y="4387866"/>
            <a:ext cx="10972800" cy="640080"/>
          </a:xfr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marL="0" indent="0">
              <a:lnSpc>
                <a:spcPct val="120000"/>
              </a:lnSpc>
              <a:buNone/>
              <a:defRPr lang="en-US" sz="2000">
                <a:solidFill>
                  <a:schemeClr val="accent5"/>
                </a:solidFill>
                <a:latin typeface="Arial" pitchFamily="34" charset="0"/>
                <a:ea typeface="ＭＳ Ｐゴシック" charset="0"/>
                <a:cs typeface="Arial" pitchFamily="34" charset="0"/>
              </a:defRPr>
            </a:lvl1pPr>
          </a:lstStyle>
          <a:p>
            <a:pPr marL="0" lvl="0" fontAlgn="base">
              <a:lnSpc>
                <a:spcPct val="100000"/>
              </a:lnSpc>
              <a:spcBef>
                <a:spcPct val="0"/>
              </a:spcBef>
              <a:spcAft>
                <a:spcPct val="0"/>
              </a:spcAft>
            </a:pPr>
            <a:r>
              <a:rPr lang="en-US"/>
              <a:t>Click to edit Master subtitle style</a:t>
            </a:r>
          </a:p>
        </p:txBody>
      </p:sp>
      <p:sp>
        <p:nvSpPr>
          <p:cNvPr id="4" name="Date Placeholder 3"/>
          <p:cNvSpPr>
            <a:spLocks noGrp="1"/>
          </p:cNvSpPr>
          <p:nvPr>
            <p:ph type="dt" sz="half" idx="10"/>
          </p:nvPr>
        </p:nvSpPr>
        <p:spPr>
          <a:xfrm>
            <a:off x="609600" y="5113320"/>
            <a:ext cx="10972800" cy="548640"/>
          </a:xfrm>
          <a:prstGeom prst="rect">
            <a:avLst/>
          </a:prstGeom>
        </p:spPr>
        <p:txBody>
          <a:bodyPr anchor="ctr" anchorCtr="0">
            <a:normAutofit/>
          </a:bodyPr>
          <a:lstStyle>
            <a:lvl1pPr>
              <a:lnSpc>
                <a:spcPct val="120000"/>
              </a:lnSpc>
              <a:defRPr sz="1600" b="1">
                <a:latin typeface="Arial" panose="020B0604020202020204" pitchFamily="34" charset="0"/>
                <a:cs typeface="Arial" panose="020B0604020202020204" pitchFamily="34" charset="0"/>
              </a:defRPr>
            </a:lvl1pPr>
          </a:lstStyle>
          <a:p>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05448" y="182364"/>
            <a:ext cx="1654323" cy="724280"/>
          </a:xfrm>
          <a:prstGeom prst="rect">
            <a:avLst/>
          </a:prstGeom>
        </p:spPr>
      </p:pic>
    </p:spTree>
    <p:extLst>
      <p:ext uri="{BB962C8B-B14F-4D97-AF65-F5344CB8AC3E}">
        <p14:creationId xmlns:p14="http://schemas.microsoft.com/office/powerpoint/2010/main" val="785948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AB507830-3FAC-4111-98C4-B5BD0318AF9F}" type="slidenum">
              <a:rPr lang="en-US" smtClean="0"/>
              <a:t>‹#›</a:t>
            </a:fld>
            <a:endParaRPr lang="en-US"/>
          </a:p>
        </p:txBody>
      </p:sp>
    </p:spTree>
    <p:extLst>
      <p:ext uri="{BB962C8B-B14F-4D97-AF65-F5344CB8AC3E}">
        <p14:creationId xmlns:p14="http://schemas.microsoft.com/office/powerpoint/2010/main" val="222661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AB507830-3FAC-4111-98C4-B5BD0318AF9F}" type="slidenum">
              <a:rPr lang="en-US" smtClean="0"/>
              <a:t>‹#›</a:t>
            </a:fld>
            <a:endParaRPr lang="en-US"/>
          </a:p>
        </p:txBody>
      </p:sp>
    </p:spTree>
    <p:extLst>
      <p:ext uri="{BB962C8B-B14F-4D97-AF65-F5344CB8AC3E}">
        <p14:creationId xmlns:p14="http://schemas.microsoft.com/office/powerpoint/2010/main" val="2540698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1616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AB507830-3FAC-4111-98C4-B5BD0318AF9F}" type="slidenum">
              <a:rPr lang="en-US" smtClean="0"/>
              <a:t>‹#›</a:t>
            </a:fld>
            <a:endParaRPr lang="en-US"/>
          </a:p>
        </p:txBody>
      </p:sp>
    </p:spTree>
    <p:extLst>
      <p:ext uri="{BB962C8B-B14F-4D97-AF65-F5344CB8AC3E}">
        <p14:creationId xmlns:p14="http://schemas.microsoft.com/office/powerpoint/2010/main" val="1472644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709738"/>
            <a:ext cx="10972800" cy="2852737"/>
          </a:xfrm>
        </p:spPr>
        <p:txBody>
          <a:bodyPr anchor="b">
            <a:normAutofit/>
          </a:bodyPr>
          <a:lstStyle>
            <a:lvl1pPr>
              <a:defRPr sz="4800">
                <a:solidFill>
                  <a:schemeClr val="accent5">
                    <a:lumMod val="75000"/>
                  </a:schemeClr>
                </a:solidFill>
              </a:defRPr>
            </a:lvl1pPr>
          </a:lstStyle>
          <a:p>
            <a:r>
              <a:rPr lang="en-US"/>
              <a:t>Click to edit Master title style</a:t>
            </a:r>
          </a:p>
        </p:txBody>
      </p:sp>
      <p:sp>
        <p:nvSpPr>
          <p:cNvPr id="3" name="Text Placeholder 2"/>
          <p:cNvSpPr>
            <a:spLocks noGrp="1"/>
          </p:cNvSpPr>
          <p:nvPr>
            <p:ph type="body" idx="1"/>
          </p:nvPr>
        </p:nvSpPr>
        <p:spPr>
          <a:xfrm>
            <a:off x="609600" y="4589463"/>
            <a:ext cx="10972800" cy="1500187"/>
          </a:xfrm>
        </p:spPr>
        <p:txBody>
          <a:bodyPr anchor="ctr" anchorCtr="0"/>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AB507830-3FAC-4111-98C4-B5BD0318AF9F}" type="slidenum">
              <a:rPr lang="en-US" smtClean="0"/>
              <a:t>‹#›</a:t>
            </a:fld>
            <a:endParaRPr lang="en-US"/>
          </a:p>
        </p:txBody>
      </p:sp>
    </p:spTree>
    <p:extLst>
      <p:ext uri="{BB962C8B-B14F-4D97-AF65-F5344CB8AC3E}">
        <p14:creationId xmlns:p14="http://schemas.microsoft.com/office/powerpoint/2010/main" val="4194597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60448" y="50789"/>
            <a:ext cx="10276239" cy="594360"/>
          </a:xfrm>
        </p:spPr>
        <p:txBody>
          <a:bodyPr/>
          <a:lstStyle/>
          <a:p>
            <a:r>
              <a:rPr lang="en-US"/>
              <a:t>Click to edit Master title style</a:t>
            </a:r>
          </a:p>
        </p:txBody>
      </p:sp>
      <p:sp>
        <p:nvSpPr>
          <p:cNvPr id="3" name="Content Placeholder 2"/>
          <p:cNvSpPr>
            <a:spLocks noGrp="1"/>
          </p:cNvSpPr>
          <p:nvPr>
            <p:ph sz="half" idx="1"/>
          </p:nvPr>
        </p:nvSpPr>
        <p:spPr>
          <a:xfrm>
            <a:off x="298128" y="925503"/>
            <a:ext cx="5623560" cy="5303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29320" y="925503"/>
            <a:ext cx="5623560" cy="5303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507830-3FAC-4111-98C4-B5BD0318AF9F}" type="slidenum">
              <a:rPr lang="en-US" smtClean="0"/>
              <a:t>‹#›</a:t>
            </a:fld>
            <a:endParaRPr lang="en-US"/>
          </a:p>
        </p:txBody>
      </p:sp>
    </p:spTree>
    <p:extLst>
      <p:ext uri="{BB962C8B-B14F-4D97-AF65-F5344CB8AC3E}">
        <p14:creationId xmlns:p14="http://schemas.microsoft.com/office/powerpoint/2010/main" val="3182741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0020" y="50792"/>
            <a:ext cx="10215260" cy="594360"/>
          </a:xfrm>
        </p:spPr>
        <p:txBody>
          <a:bodyPr/>
          <a:lstStyle/>
          <a:p>
            <a:r>
              <a:rPr lang="en-US" dirty="0"/>
              <a:t>Click to edit Master title style</a:t>
            </a:r>
          </a:p>
        </p:txBody>
      </p:sp>
      <p:sp>
        <p:nvSpPr>
          <p:cNvPr id="3" name="Text Placeholder 2"/>
          <p:cNvSpPr>
            <a:spLocks noGrp="1"/>
          </p:cNvSpPr>
          <p:nvPr>
            <p:ph type="body" idx="1"/>
          </p:nvPr>
        </p:nvSpPr>
        <p:spPr>
          <a:xfrm>
            <a:off x="426720" y="895337"/>
            <a:ext cx="5623560" cy="823912"/>
          </a:xfrm>
        </p:spPr>
        <p:txBody>
          <a:bodyPr anchor="t" anchorCtr="0"/>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720" y="1819276"/>
            <a:ext cx="5623560"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895337"/>
            <a:ext cx="5623560" cy="823912"/>
          </a:xfrm>
        </p:spPr>
        <p:txBody>
          <a:bodyPr anchor="t" anchorCtr="0"/>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819276"/>
            <a:ext cx="5623560"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AB507830-3FAC-4111-98C4-B5BD0318AF9F}" type="slidenum">
              <a:rPr lang="en-US" smtClean="0"/>
              <a:t>‹#›</a:t>
            </a:fld>
            <a:endParaRPr lang="en-US"/>
          </a:p>
        </p:txBody>
      </p:sp>
    </p:spTree>
    <p:extLst>
      <p:ext uri="{BB962C8B-B14F-4D97-AF65-F5344CB8AC3E}">
        <p14:creationId xmlns:p14="http://schemas.microsoft.com/office/powerpoint/2010/main" val="161863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507830-3FAC-4111-98C4-B5BD0318AF9F}" type="slidenum">
              <a:rPr lang="en-US" smtClean="0"/>
              <a:t>‹#›</a:t>
            </a:fld>
            <a:endParaRPr lang="en-US"/>
          </a:p>
        </p:txBody>
      </p:sp>
    </p:spTree>
    <p:extLst>
      <p:ext uri="{BB962C8B-B14F-4D97-AF65-F5344CB8AC3E}">
        <p14:creationId xmlns:p14="http://schemas.microsoft.com/office/powerpoint/2010/main" val="3607264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B507830-3FAC-4111-98C4-B5BD0318AF9F}" type="slidenum">
              <a:rPr lang="en-US" smtClean="0"/>
              <a:t>‹#›</a:t>
            </a:fld>
            <a:endParaRPr lang="en-US"/>
          </a:p>
        </p:txBody>
      </p:sp>
    </p:spTree>
    <p:extLst>
      <p:ext uri="{BB962C8B-B14F-4D97-AF65-F5344CB8AC3E}">
        <p14:creationId xmlns:p14="http://schemas.microsoft.com/office/powerpoint/2010/main" val="3304706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4011" y="442912"/>
            <a:ext cx="4572000" cy="1600200"/>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5097460" y="995362"/>
            <a:ext cx="6766560" cy="530352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4011" y="2046922"/>
            <a:ext cx="4572000"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B507830-3FAC-4111-98C4-B5BD0318AF9F}" type="slidenum">
              <a:rPr lang="en-US" smtClean="0"/>
              <a:t>‹#›</a:t>
            </a:fld>
            <a:endParaRPr lang="en-US"/>
          </a:p>
        </p:txBody>
      </p:sp>
    </p:spTree>
    <p:extLst>
      <p:ext uri="{BB962C8B-B14F-4D97-AF65-F5344CB8AC3E}">
        <p14:creationId xmlns:p14="http://schemas.microsoft.com/office/powerpoint/2010/main" val="3090537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2606" y="400048"/>
            <a:ext cx="4572000" cy="1600200"/>
          </a:xfrm>
        </p:spPr>
        <p:txBody>
          <a:bodyPr anchor="b">
            <a:normAutofit/>
          </a:bodyPr>
          <a:lstStyle>
            <a:lvl1pPr>
              <a:defRPr sz="3200"/>
            </a:lvl1pPr>
          </a:lstStyle>
          <a:p>
            <a:r>
              <a:rPr lang="en-US"/>
              <a:t>Click to edit Master title style</a:t>
            </a:r>
          </a:p>
        </p:txBody>
      </p:sp>
      <p:sp>
        <p:nvSpPr>
          <p:cNvPr id="3" name="Picture Placeholder 2"/>
          <p:cNvSpPr>
            <a:spLocks noGrp="1"/>
          </p:cNvSpPr>
          <p:nvPr>
            <p:ph type="pic" idx="1"/>
          </p:nvPr>
        </p:nvSpPr>
        <p:spPr>
          <a:xfrm>
            <a:off x="5083172" y="948688"/>
            <a:ext cx="6766560" cy="53035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82606" y="2000248"/>
            <a:ext cx="4572000" cy="42519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AB507830-3FAC-4111-98C4-B5BD0318AF9F}" type="slidenum">
              <a:rPr lang="en-US" smtClean="0"/>
              <a:t>‹#›</a:t>
            </a:fld>
            <a:endParaRPr lang="en-US"/>
          </a:p>
        </p:txBody>
      </p:sp>
    </p:spTree>
    <p:extLst>
      <p:ext uri="{BB962C8B-B14F-4D97-AF65-F5344CB8AC3E}">
        <p14:creationId xmlns:p14="http://schemas.microsoft.com/office/powerpoint/2010/main" val="3956502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27356" y="65077"/>
            <a:ext cx="9878932" cy="502920"/>
          </a:xfrm>
          <a:prstGeom prst="rect">
            <a:avLst/>
          </a:prstGeom>
        </p:spPr>
        <p:txBody>
          <a:bodyPr vert="horz" wrap="square"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98128" y="925504"/>
            <a:ext cx="11338560" cy="5303520"/>
          </a:xfrm>
          <a:prstGeom prst="rect">
            <a:avLst/>
          </a:prstGeom>
          <a:noFill/>
        </p:spPr>
        <p:txBody>
          <a:bodyPr vert="horz" wrap="square"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5728" y="6527806"/>
            <a:ext cx="457200" cy="274320"/>
          </a:xfrm>
          <a:prstGeom prst="rect">
            <a:avLst/>
          </a:prstGeom>
        </p:spPr>
        <p:txBody>
          <a:bodyPr vert="horz" lIns="91440" tIns="45720" rIns="91440" bIns="45720" rtlCol="0" anchor="ctr">
            <a:normAutofit/>
          </a:bodyPr>
          <a:lstStyle>
            <a:lvl1pPr algn="l">
              <a:defRPr sz="1100" b="1">
                <a:solidFill>
                  <a:schemeClr val="tx1">
                    <a:tint val="75000"/>
                  </a:schemeClr>
                </a:solidFill>
                <a:latin typeface="Arial" panose="020B0604020202020204" pitchFamily="34" charset="0"/>
                <a:cs typeface="Arial" panose="020B0604020202020204" pitchFamily="34" charset="0"/>
              </a:defRPr>
            </a:lvl1pPr>
          </a:lstStyle>
          <a:p>
            <a:fld id="{AB507830-3FAC-4111-98C4-B5BD0318AF9F}" type="slidenum">
              <a:rPr lang="en-US" smtClean="0"/>
              <a:pPr/>
              <a:t>‹#›</a:t>
            </a:fld>
            <a:endParaRPr lang="en-US"/>
          </a:p>
        </p:txBody>
      </p:sp>
      <p:pic>
        <p:nvPicPr>
          <p:cNvPr id="7" name="Picture 6" descr="https://jquery.org/resources/members/ibm.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033272" y="83821"/>
            <a:ext cx="1090486" cy="48417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Connector 7"/>
          <p:cNvCxnSpPr/>
          <p:nvPr userDrawn="1"/>
        </p:nvCxnSpPr>
        <p:spPr>
          <a:xfrm rot="5400000">
            <a:off x="6096000" y="-5333153"/>
            <a:ext cx="0" cy="12161520"/>
          </a:xfrm>
          <a:prstGeom prst="line">
            <a:avLst/>
          </a:prstGeom>
          <a:ln w="2222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 name="Picture 12">
            <a:extLst>
              <a:ext uri="{FF2B5EF4-FFF2-40B4-BE49-F238E27FC236}">
                <a16:creationId xmlns:a16="http://schemas.microsoft.com/office/drawing/2014/main" id="{A5061D04-C926-674D-BF1C-11753236AD32}"/>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tretch>
            <a:fillRect/>
          </a:stretch>
        </p:blipFill>
        <p:spPr bwMode="auto">
          <a:xfrm>
            <a:off x="15240" y="1"/>
            <a:ext cx="1517826" cy="7110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2114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hf hdr="0" ftr="0" dt="0"/>
  <p:txStyles>
    <p:titleStyle>
      <a:lvl1pPr algn="l" defTabSz="914400" rtl="0" eaLnBrk="1" latinLnBrk="0" hangingPunct="1">
        <a:lnSpc>
          <a:spcPct val="110000"/>
        </a:lnSpc>
        <a:spcBef>
          <a:spcPts val="30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10000"/>
        </a:lnSpc>
        <a:spcBef>
          <a:spcPts val="400"/>
        </a:spcBef>
        <a:buFont typeface="Arial" panose="020B0604020202020204" pitchFamily="34" charset="0"/>
        <a:buNone/>
        <a:defRPr sz="2400" b="1" kern="1200">
          <a:solidFill>
            <a:schemeClr val="accent5">
              <a:lumMod val="75000"/>
            </a:schemeClr>
          </a:solidFill>
          <a:latin typeface="Arial" panose="020B0604020202020204" pitchFamily="34" charset="0"/>
          <a:ea typeface="+mn-ea"/>
          <a:cs typeface="Arial" panose="020B0604020202020204" pitchFamily="34" charset="0"/>
        </a:defRPr>
      </a:lvl1pPr>
      <a:lvl2pPr marL="400050" indent="-285750" algn="l" defTabSz="914400" rtl="0" eaLnBrk="1" latinLnBrk="0" hangingPunct="1">
        <a:lnSpc>
          <a:spcPct val="110000"/>
        </a:lnSpc>
        <a:spcBef>
          <a:spcPts val="400"/>
        </a:spcBef>
        <a:buClr>
          <a:schemeClr val="accent5">
            <a:lumMod val="75000"/>
          </a:schemeClr>
        </a:buClr>
        <a:buSzPct val="80000"/>
        <a:buFont typeface="Wingdings" panose="05000000000000000000" pitchFamily="2" charset="2"/>
        <a:buChar char="q"/>
        <a:defRPr sz="2000" kern="1200">
          <a:solidFill>
            <a:schemeClr val="accent5">
              <a:lumMod val="75000"/>
            </a:schemeClr>
          </a:solidFill>
          <a:latin typeface="Arial" panose="020B0604020202020204" pitchFamily="34" charset="0"/>
          <a:ea typeface="+mn-ea"/>
          <a:cs typeface="Arial" panose="020B0604020202020204" pitchFamily="34" charset="0"/>
        </a:defRPr>
      </a:lvl2pPr>
      <a:lvl3pPr marL="571500" indent="-228600" algn="l" defTabSz="914400" rtl="0" eaLnBrk="1" latinLnBrk="0" hangingPunct="1">
        <a:lnSpc>
          <a:spcPct val="110000"/>
        </a:lnSpc>
        <a:spcBef>
          <a:spcPts val="400"/>
        </a:spcBef>
        <a:buClr>
          <a:schemeClr val="accent5">
            <a:lumMod val="75000"/>
          </a:schemeClr>
        </a:buClr>
        <a:buFont typeface="Wingdings" panose="05000000000000000000" pitchFamily="2" charset="2"/>
        <a:buChar char="§"/>
        <a:defRPr sz="1800" kern="1200">
          <a:solidFill>
            <a:schemeClr val="accent5">
              <a:lumMod val="75000"/>
            </a:schemeClr>
          </a:solidFill>
          <a:latin typeface="Arial" panose="020B0604020202020204" pitchFamily="34" charset="0"/>
          <a:ea typeface="+mn-ea"/>
          <a:cs typeface="Arial" panose="020B0604020202020204" pitchFamily="34" charset="0"/>
        </a:defRPr>
      </a:lvl3pPr>
      <a:lvl4pPr marL="800100" indent="-228600" algn="l" defTabSz="914400" rtl="0" eaLnBrk="1" latinLnBrk="0" hangingPunct="1">
        <a:lnSpc>
          <a:spcPct val="110000"/>
        </a:lnSpc>
        <a:spcBef>
          <a:spcPts val="400"/>
        </a:spcBef>
        <a:buClr>
          <a:schemeClr val="accent5">
            <a:lumMod val="75000"/>
          </a:schemeClr>
        </a:buClr>
        <a:buFont typeface="Wingdings" panose="05000000000000000000" pitchFamily="2" charset="2"/>
        <a:buChar char="Ø"/>
        <a:defRPr sz="1600" kern="1200">
          <a:solidFill>
            <a:schemeClr val="accent5">
              <a:lumMod val="75000"/>
            </a:schemeClr>
          </a:solidFill>
          <a:latin typeface="Arial" panose="020B0604020202020204" pitchFamily="34" charset="0"/>
          <a:ea typeface="+mn-ea"/>
          <a:cs typeface="Arial" panose="020B0604020202020204" pitchFamily="34" charset="0"/>
        </a:defRPr>
      </a:lvl4pPr>
      <a:lvl5pPr marL="1028700" indent="-228600" algn="l" defTabSz="914400" rtl="0" eaLnBrk="1" latinLnBrk="0" hangingPunct="1">
        <a:lnSpc>
          <a:spcPct val="110000"/>
        </a:lnSpc>
        <a:spcBef>
          <a:spcPts val="400"/>
        </a:spcBef>
        <a:buClr>
          <a:schemeClr val="accent5">
            <a:lumMod val="75000"/>
          </a:schemeClr>
        </a:buClr>
        <a:buSzPct val="120000"/>
        <a:buFont typeface="Webdings" panose="05030102010509060703" pitchFamily="18" charset="2"/>
        <a:buChar char="4"/>
        <a:defRPr sz="1400" kern="1200">
          <a:solidFill>
            <a:schemeClr val="accent5">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apinnovation.ideas.aha.io/ideas?project=SAPIDEA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chart" Target="../charts/chart1.xml"/><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0D2150-489F-4968-861E-B9B3FB501044}"/>
              </a:ext>
            </a:extLst>
          </p:cNvPr>
          <p:cNvSpPr/>
          <p:nvPr/>
        </p:nvSpPr>
        <p:spPr>
          <a:xfrm>
            <a:off x="0" y="4372304"/>
            <a:ext cx="12192000" cy="3445684"/>
          </a:xfrm>
          <a:prstGeom prst="rect">
            <a:avLst/>
          </a:prstGeom>
        </p:spPr>
        <p:txBody>
          <a:bodyPr vert="horz" lIns="91440" tIns="45720" rIns="91440" bIns="45720" rtlCol="0" anchor="b">
            <a:normAutofit fontScale="55000" lnSpcReduction="20000"/>
          </a:bodyPr>
          <a:lstStyle/>
          <a:p>
            <a:pPr algn="ctr">
              <a:lnSpc>
                <a:spcPct val="90000"/>
              </a:lnSpc>
              <a:spcBef>
                <a:spcPct val="0"/>
              </a:spcBef>
              <a:spcAft>
                <a:spcPts val="600"/>
              </a:spcAft>
            </a:pPr>
            <a:r>
              <a:rPr lang="en-US" sz="7300" b="1" dirty="0">
                <a:latin typeface="+mj-lt"/>
              </a:rPr>
              <a:t>Smart</a:t>
            </a:r>
            <a:r>
              <a:rPr lang="en-US" sz="6500" b="1" dirty="0">
                <a:latin typeface="+mj-lt"/>
              </a:rPr>
              <a:t> Irrigation with Analytics - Using SAP, IoT and Watson</a:t>
            </a:r>
            <a:endParaRPr lang="en-US" sz="6500" b="1" kern="1200" dirty="0">
              <a:solidFill>
                <a:schemeClr val="tx1"/>
              </a:solidFill>
              <a:latin typeface="+mj-lt"/>
              <a:ea typeface="+mj-ea"/>
              <a:cs typeface="+mj-cs"/>
            </a:endParaRPr>
          </a:p>
          <a:p>
            <a:pPr>
              <a:lnSpc>
                <a:spcPct val="90000"/>
              </a:lnSpc>
              <a:spcBef>
                <a:spcPct val="0"/>
              </a:spcBef>
              <a:spcAft>
                <a:spcPts val="600"/>
              </a:spcAft>
            </a:pPr>
            <a:endParaRPr lang="en-US" sz="4800" b="1" kern="1200" dirty="0">
              <a:solidFill>
                <a:schemeClr val="tx1"/>
              </a:solidFill>
              <a:latin typeface="+mj-lt"/>
              <a:ea typeface="+mj-ea"/>
              <a:cs typeface="+mj-cs"/>
            </a:endParaRPr>
          </a:p>
          <a:p>
            <a:pPr>
              <a:lnSpc>
                <a:spcPct val="90000"/>
              </a:lnSpc>
              <a:spcBef>
                <a:spcPct val="0"/>
              </a:spcBef>
              <a:spcAft>
                <a:spcPts val="600"/>
              </a:spcAft>
            </a:pPr>
            <a:r>
              <a:rPr lang="en-US" sz="5500" b="1" kern="1200" dirty="0">
                <a:solidFill>
                  <a:schemeClr val="tx1"/>
                </a:solidFill>
                <a:latin typeface="+mj-lt"/>
                <a:ea typeface="+mj-ea"/>
                <a:cs typeface="+mj-cs"/>
              </a:rPr>
              <a:t>Chandra Prakash Meher</a:t>
            </a:r>
          </a:p>
          <a:p>
            <a:pPr>
              <a:lnSpc>
                <a:spcPct val="90000"/>
              </a:lnSpc>
              <a:spcBef>
                <a:spcPct val="0"/>
              </a:spcBef>
              <a:spcAft>
                <a:spcPts val="600"/>
              </a:spcAft>
            </a:pPr>
            <a:r>
              <a:rPr lang="en-US" sz="5500" b="1" kern="1200" dirty="0">
                <a:solidFill>
                  <a:schemeClr val="tx1"/>
                </a:solidFill>
                <a:latin typeface="+mj-lt"/>
                <a:ea typeface="+mj-ea"/>
                <a:cs typeface="+mj-cs"/>
              </a:rPr>
              <a:t>	        </a:t>
            </a:r>
            <a:r>
              <a:rPr lang="en-US" sz="4400" b="1" kern="1200" dirty="0">
                <a:solidFill>
                  <a:schemeClr val="tx1"/>
                </a:solidFill>
                <a:latin typeface="+mj-lt"/>
                <a:ea typeface="+mj-ea"/>
                <a:cs typeface="+mj-cs"/>
              </a:rPr>
              <a:t>SAP MDG Technical Consultant</a:t>
            </a:r>
          </a:p>
          <a:p>
            <a:pPr>
              <a:lnSpc>
                <a:spcPct val="90000"/>
              </a:lnSpc>
              <a:spcBef>
                <a:spcPct val="0"/>
              </a:spcBef>
              <a:spcAft>
                <a:spcPts val="600"/>
              </a:spcAft>
            </a:pPr>
            <a:r>
              <a:rPr lang="en-US" sz="4400" b="1" dirty="0">
                <a:latin typeface="+mj-lt"/>
                <a:ea typeface="+mj-ea"/>
                <a:cs typeface="+mj-cs"/>
              </a:rPr>
              <a:t>	          Project: Suncor Energy</a:t>
            </a:r>
          </a:p>
          <a:p>
            <a:pPr>
              <a:lnSpc>
                <a:spcPct val="90000"/>
              </a:lnSpc>
              <a:spcBef>
                <a:spcPct val="0"/>
              </a:spcBef>
              <a:spcAft>
                <a:spcPts val="600"/>
              </a:spcAft>
            </a:pPr>
            <a:r>
              <a:rPr lang="en-US" sz="4400" b="1" dirty="0"/>
              <a:t>	          Sap Idea no:</a:t>
            </a:r>
            <a:r>
              <a:rPr lang="en-US" sz="4400" dirty="0">
                <a:hlinkClick r:id="rId3">
                  <a:extLst>
                    <a:ext uri="{A12FA001-AC4F-418D-AE19-62706E023703}">
                      <ahyp:hlinkClr xmlns:ahyp="http://schemas.microsoft.com/office/drawing/2018/hyperlinkcolor" val="tx"/>
                    </a:ext>
                  </a:extLst>
                </a:hlinkClick>
              </a:rPr>
              <a:t>SAPIDEAS</a:t>
            </a:r>
            <a:r>
              <a:rPr lang="en-US" sz="4400" dirty="0"/>
              <a:t>-I-485 </a:t>
            </a:r>
            <a:endParaRPr lang="en-US" sz="4400" b="1" dirty="0"/>
          </a:p>
          <a:p>
            <a:pPr algn="r">
              <a:lnSpc>
                <a:spcPct val="90000"/>
              </a:lnSpc>
              <a:spcBef>
                <a:spcPct val="0"/>
              </a:spcBef>
              <a:spcAft>
                <a:spcPts val="600"/>
              </a:spcAft>
            </a:pPr>
            <a:endParaRPr lang="en-US" sz="4800" b="1" dirty="0">
              <a:latin typeface="+mj-lt"/>
              <a:ea typeface="+mj-ea"/>
              <a:cs typeface="+mj-cs"/>
            </a:endParaRPr>
          </a:p>
          <a:p>
            <a:pPr>
              <a:lnSpc>
                <a:spcPct val="90000"/>
              </a:lnSpc>
              <a:spcBef>
                <a:spcPct val="0"/>
              </a:spcBef>
              <a:spcAft>
                <a:spcPts val="600"/>
              </a:spcAft>
            </a:pPr>
            <a:r>
              <a:rPr lang="en-US" sz="4800" b="1" kern="1200" dirty="0">
                <a:solidFill>
                  <a:schemeClr val="tx1"/>
                </a:solidFill>
                <a:latin typeface="+mj-lt"/>
                <a:ea typeface="+mj-ea"/>
                <a:cs typeface="+mj-cs"/>
              </a:rPr>
              <a:t>	</a:t>
            </a:r>
          </a:p>
          <a:p>
            <a:pPr algn="ctr">
              <a:lnSpc>
                <a:spcPct val="90000"/>
              </a:lnSpc>
              <a:spcBef>
                <a:spcPct val="0"/>
              </a:spcBef>
              <a:spcAft>
                <a:spcPts val="600"/>
              </a:spcAft>
            </a:pPr>
            <a:endParaRPr lang="en-US" sz="4800" b="1" kern="1200" baseline="30000" dirty="0">
              <a:solidFill>
                <a:schemeClr val="tx1"/>
              </a:solidFill>
              <a:latin typeface="+mj-lt"/>
              <a:ea typeface="+mj-ea"/>
              <a:cs typeface="+mj-cs"/>
            </a:endParaRPr>
          </a:p>
        </p:txBody>
      </p:sp>
      <p:pic>
        <p:nvPicPr>
          <p:cNvPr id="3" name="Picture 12">
            <a:extLst>
              <a:ext uri="{FF2B5EF4-FFF2-40B4-BE49-F238E27FC236}">
                <a16:creationId xmlns:a16="http://schemas.microsoft.com/office/drawing/2014/main" id="{7F673C86-27C2-8141-8FAF-9FAF31D0E2E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73642" y="358761"/>
            <a:ext cx="7355209" cy="34456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2311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p:txBody>
          <a:bodyPr/>
          <a:lstStyle/>
          <a:p>
            <a:fld id="{AB507830-3FAC-4111-98C4-B5BD0318AF9F}" type="slidenum">
              <a:rPr lang="en-US" smtClean="0"/>
              <a:t>10</a:t>
            </a:fld>
            <a:endParaRPr lang="en-US"/>
          </a:p>
        </p:txBody>
      </p:sp>
      <p:graphicFrame>
        <p:nvGraphicFramePr>
          <p:cNvPr id="12" name="Content Placeholder 11">
            <a:extLst>
              <a:ext uri="{FF2B5EF4-FFF2-40B4-BE49-F238E27FC236}">
                <a16:creationId xmlns:a16="http://schemas.microsoft.com/office/drawing/2014/main" id="{5E8D41DE-DF75-4019-9D03-4218C450509D}"/>
              </a:ext>
            </a:extLst>
          </p:cNvPr>
          <p:cNvGraphicFramePr>
            <a:graphicFrameLocks noGrp="1"/>
          </p:cNvGraphicFramePr>
          <p:nvPr>
            <p:ph idx="1"/>
            <p:extLst>
              <p:ext uri="{D42A27DB-BD31-4B8C-83A1-F6EECF244321}">
                <p14:modId xmlns:p14="http://schemas.microsoft.com/office/powerpoint/2010/main" val="1508864345"/>
              </p:ext>
            </p:extLst>
          </p:nvPr>
        </p:nvGraphicFramePr>
        <p:xfrm>
          <a:off x="5220586" y="829340"/>
          <a:ext cx="6702868" cy="2945217"/>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8088FD17-1781-4A24-9B61-F94856DA7E5D}"/>
              </a:ext>
            </a:extLst>
          </p:cNvPr>
          <p:cNvSpPr txBox="1"/>
          <p:nvPr/>
        </p:nvSpPr>
        <p:spPr>
          <a:xfrm>
            <a:off x="85728" y="1748983"/>
            <a:ext cx="4459691"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chemeClr val="accent1">
                    <a:lumMod val="50000"/>
                  </a:schemeClr>
                </a:solidFill>
              </a:rPr>
              <a:t>Dashboard: </a:t>
            </a:r>
            <a:r>
              <a:rPr lang="en-US" sz="2400" dirty="0">
                <a:solidFill>
                  <a:schemeClr val="accent1">
                    <a:lumMod val="50000"/>
                  </a:schemeClr>
                </a:solidFill>
              </a:rPr>
              <a:t>Data visualization with Machine learning Algorithms</a:t>
            </a:r>
          </a:p>
        </p:txBody>
      </p:sp>
      <p:graphicFrame>
        <p:nvGraphicFramePr>
          <p:cNvPr id="15" name="Diagram 14">
            <a:extLst>
              <a:ext uri="{FF2B5EF4-FFF2-40B4-BE49-F238E27FC236}">
                <a16:creationId xmlns:a16="http://schemas.microsoft.com/office/drawing/2014/main" id="{37B08F56-8C19-4F3B-B7C5-49F5BAED958F}"/>
              </a:ext>
            </a:extLst>
          </p:cNvPr>
          <p:cNvGraphicFramePr/>
          <p:nvPr>
            <p:extLst>
              <p:ext uri="{D42A27DB-BD31-4B8C-83A1-F6EECF244321}">
                <p14:modId xmlns:p14="http://schemas.microsoft.com/office/powerpoint/2010/main" val="3079452234"/>
              </p:ext>
            </p:extLst>
          </p:nvPr>
        </p:nvGraphicFramePr>
        <p:xfrm>
          <a:off x="5411972" y="4019107"/>
          <a:ext cx="6465701" cy="24229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F1EFD360-E3B8-4B76-AFF0-7DB8DFD2923A}"/>
              </a:ext>
            </a:extLst>
          </p:cNvPr>
          <p:cNvSpPr txBox="1"/>
          <p:nvPr/>
        </p:nvSpPr>
        <p:spPr>
          <a:xfrm>
            <a:off x="85728" y="5006089"/>
            <a:ext cx="4592598"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chemeClr val="accent1">
                    <a:lumMod val="50000"/>
                  </a:schemeClr>
                </a:solidFill>
              </a:rPr>
              <a:t>Dashboard</a:t>
            </a:r>
            <a:r>
              <a:rPr lang="en-US" sz="2400" dirty="0">
                <a:solidFill>
                  <a:schemeClr val="accent1">
                    <a:lumMod val="50000"/>
                  </a:schemeClr>
                </a:solidFill>
              </a:rPr>
              <a:t>:  Current Prediction displayed</a:t>
            </a:r>
          </a:p>
        </p:txBody>
      </p:sp>
      <p:sp>
        <p:nvSpPr>
          <p:cNvPr id="17" name="Rectangle 16">
            <a:extLst>
              <a:ext uri="{FF2B5EF4-FFF2-40B4-BE49-F238E27FC236}">
                <a16:creationId xmlns:a16="http://schemas.microsoft.com/office/drawing/2014/main" id="{9B9CC5A4-2C8B-4854-B50E-2F93B816CF70}"/>
              </a:ext>
            </a:extLst>
          </p:cNvPr>
          <p:cNvSpPr/>
          <p:nvPr/>
        </p:nvSpPr>
        <p:spPr>
          <a:xfrm>
            <a:off x="5550017" y="3244334"/>
            <a:ext cx="1091966" cy="369332"/>
          </a:xfrm>
          <a:prstGeom prst="rect">
            <a:avLst/>
          </a:prstGeom>
        </p:spPr>
        <p:txBody>
          <a:bodyPr wrap="none">
            <a:spAutoFit/>
          </a:bodyPr>
          <a:lstStyle/>
          <a:p>
            <a:pPr marL="457200" indent="-457200">
              <a:buFont typeface="+mj-lt"/>
              <a:buAutoNum type="arabicPeriod"/>
            </a:pPr>
            <a:r>
              <a:rPr lang="en-US" dirty="0"/>
              <a:t>Q&amp;A</a:t>
            </a:r>
          </a:p>
        </p:txBody>
      </p:sp>
      <p:sp>
        <p:nvSpPr>
          <p:cNvPr id="11" name="Title 7">
            <a:extLst>
              <a:ext uri="{FF2B5EF4-FFF2-40B4-BE49-F238E27FC236}">
                <a16:creationId xmlns:a16="http://schemas.microsoft.com/office/drawing/2014/main" id="{C1D5F455-9835-4F3C-98B7-1E67613EBB21}"/>
              </a:ext>
            </a:extLst>
          </p:cNvPr>
          <p:cNvSpPr>
            <a:spLocks noGrp="1"/>
          </p:cNvSpPr>
          <p:nvPr>
            <p:ph type="title"/>
          </p:nvPr>
        </p:nvSpPr>
        <p:spPr>
          <a:xfrm>
            <a:off x="1427163" y="65088"/>
            <a:ext cx="9879012" cy="503237"/>
          </a:xfrm>
        </p:spPr>
        <p:txBody>
          <a:bodyPr/>
          <a:lstStyle/>
          <a:p>
            <a:r>
              <a:rPr lang="en-US" dirty="0"/>
              <a:t>Idea Details(Contd.):</a:t>
            </a:r>
          </a:p>
        </p:txBody>
      </p:sp>
    </p:spTree>
    <p:extLst>
      <p:ext uri="{BB962C8B-B14F-4D97-AF65-F5344CB8AC3E}">
        <p14:creationId xmlns:p14="http://schemas.microsoft.com/office/powerpoint/2010/main" val="2133686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p:txBody>
          <a:bodyPr/>
          <a:lstStyle/>
          <a:p>
            <a:fld id="{AB507830-3FAC-4111-98C4-B5BD0318AF9F}" type="slidenum">
              <a:rPr lang="en-US" smtClean="0"/>
              <a:t>11</a:t>
            </a:fld>
            <a:endParaRPr lang="en-US"/>
          </a:p>
        </p:txBody>
      </p:sp>
      <p:sp>
        <p:nvSpPr>
          <p:cNvPr id="8" name="Content Placeholder 5">
            <a:extLst>
              <a:ext uri="{FF2B5EF4-FFF2-40B4-BE49-F238E27FC236}">
                <a16:creationId xmlns:a16="http://schemas.microsoft.com/office/drawing/2014/main" id="{AE956C6A-4F67-42B5-BBF3-A5BF916FEE0F}"/>
              </a:ext>
            </a:extLst>
          </p:cNvPr>
          <p:cNvSpPr>
            <a:spLocks noGrp="1"/>
          </p:cNvSpPr>
          <p:nvPr>
            <p:ph idx="1"/>
          </p:nvPr>
        </p:nvSpPr>
        <p:spPr>
          <a:xfrm>
            <a:off x="0" y="1082394"/>
            <a:ext cx="11636688" cy="5719732"/>
          </a:xfrm>
        </p:spPr>
        <p:txBody>
          <a:bodyPr/>
          <a:lstStyle/>
          <a:p>
            <a:r>
              <a:rPr lang="en-US" sz="2800" dirty="0"/>
              <a:t>Business (Logic) Layer:</a:t>
            </a:r>
          </a:p>
          <a:p>
            <a:endParaRPr lang="en-US" dirty="0"/>
          </a:p>
          <a:p>
            <a:r>
              <a:rPr lang="en-US" dirty="0"/>
              <a:t>	</a:t>
            </a:r>
          </a:p>
          <a:p>
            <a:endParaRPr lang="en-US" dirty="0"/>
          </a:p>
        </p:txBody>
      </p:sp>
      <p:graphicFrame>
        <p:nvGraphicFramePr>
          <p:cNvPr id="7" name="Diagram 6">
            <a:extLst>
              <a:ext uri="{FF2B5EF4-FFF2-40B4-BE49-F238E27FC236}">
                <a16:creationId xmlns:a16="http://schemas.microsoft.com/office/drawing/2014/main" id="{7710F8A8-D1EA-4063-999B-7B2BCED4559C}"/>
              </a:ext>
            </a:extLst>
          </p:cNvPr>
          <p:cNvGraphicFramePr/>
          <p:nvPr>
            <p:extLst>
              <p:ext uri="{D42A27DB-BD31-4B8C-83A1-F6EECF244321}">
                <p14:modId xmlns:p14="http://schemas.microsoft.com/office/powerpoint/2010/main" val="172702880"/>
              </p:ext>
            </p:extLst>
          </p:nvPr>
        </p:nvGraphicFramePr>
        <p:xfrm>
          <a:off x="7753089" y="1668714"/>
          <a:ext cx="4167964" cy="45470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682F8C12-2D6F-4A16-B81B-9330E91CF4AB}"/>
              </a:ext>
            </a:extLst>
          </p:cNvPr>
          <p:cNvSpPr txBox="1"/>
          <p:nvPr/>
        </p:nvSpPr>
        <p:spPr>
          <a:xfrm>
            <a:off x="85728" y="1942347"/>
            <a:ext cx="7250737" cy="4801314"/>
          </a:xfrm>
          <a:prstGeom prst="rect">
            <a:avLst/>
          </a:prstGeom>
          <a:noFill/>
        </p:spPr>
        <p:txBody>
          <a:bodyPr wrap="square" rtlCol="0">
            <a:spAutoFit/>
          </a:bodyPr>
          <a:lstStyle/>
          <a:p>
            <a:pPr lvl="1" algn="just">
              <a:lnSpc>
                <a:spcPct val="150000"/>
              </a:lnSpc>
              <a:buFont typeface="Wingdings" panose="05000000000000000000" pitchFamily="2" charset="2"/>
              <a:buChar char="Ø"/>
            </a:pPr>
            <a:r>
              <a:rPr lang="en-US" sz="2000" dirty="0">
                <a:solidFill>
                  <a:schemeClr val="accent1">
                    <a:lumMod val="50000"/>
                  </a:schemeClr>
                </a:solidFill>
                <a:cs typeface="Times New Roman" panose="02020603050405020304" pitchFamily="18" charset="0"/>
              </a:rPr>
              <a:t>Logic layer play the important role and it connects all the other layers to UI layer.</a:t>
            </a:r>
          </a:p>
          <a:p>
            <a:pPr lvl="1" algn="just">
              <a:lnSpc>
                <a:spcPct val="150000"/>
              </a:lnSpc>
            </a:pPr>
            <a:endParaRPr lang="en-US" sz="2000" dirty="0">
              <a:solidFill>
                <a:schemeClr val="accent1">
                  <a:lumMod val="50000"/>
                </a:schemeClr>
              </a:solidFill>
              <a:cs typeface="Times New Roman" panose="02020603050405020304" pitchFamily="18" charset="0"/>
            </a:endParaRPr>
          </a:p>
          <a:p>
            <a:pPr lvl="1" algn="just">
              <a:lnSpc>
                <a:spcPct val="150000"/>
              </a:lnSpc>
              <a:buFont typeface="Wingdings" panose="05000000000000000000" pitchFamily="2" charset="2"/>
              <a:buChar char="Ø"/>
            </a:pPr>
            <a:r>
              <a:rPr lang="en-US" sz="2000" dirty="0">
                <a:solidFill>
                  <a:schemeClr val="accent1">
                    <a:lumMod val="50000"/>
                  </a:schemeClr>
                </a:solidFill>
                <a:cs typeface="Times New Roman" panose="02020603050405020304" pitchFamily="18" charset="0"/>
              </a:rPr>
              <a:t>It triggers functions to call API and perform respective task </a:t>
            </a:r>
          </a:p>
          <a:p>
            <a:pPr lvl="1" algn="just">
              <a:lnSpc>
                <a:spcPct val="150000"/>
              </a:lnSpc>
            </a:pPr>
            <a:endParaRPr lang="en-US" sz="2000" dirty="0">
              <a:solidFill>
                <a:schemeClr val="accent1">
                  <a:lumMod val="50000"/>
                </a:schemeClr>
              </a:solidFill>
              <a:cs typeface="Times New Roman" panose="02020603050405020304" pitchFamily="18" charset="0"/>
            </a:endParaRPr>
          </a:p>
          <a:p>
            <a:pPr lvl="1" algn="just">
              <a:lnSpc>
                <a:spcPct val="150000"/>
              </a:lnSpc>
              <a:buFont typeface="Wingdings" panose="05000000000000000000" pitchFamily="2" charset="2"/>
              <a:buChar char="Ø"/>
            </a:pPr>
            <a:r>
              <a:rPr lang="en-US" sz="2000" dirty="0">
                <a:solidFill>
                  <a:schemeClr val="accent1">
                    <a:lumMod val="50000"/>
                  </a:schemeClr>
                </a:solidFill>
                <a:cs typeface="Times New Roman" panose="02020603050405020304" pitchFamily="18" charset="0"/>
              </a:rPr>
              <a:t>Business layer would help in authorizing and authenticating the users , fetching API to get real time data from DB, Controller motor command and send back message to Device layer for action</a:t>
            </a:r>
            <a:r>
              <a:rPr lang="en-US" sz="2400" dirty="0">
                <a:solidFill>
                  <a:schemeClr val="accent1">
                    <a:lumMod val="50000"/>
                  </a:schemeClr>
                </a:solidFill>
                <a:cs typeface="Times New Roman" panose="02020603050405020304" pitchFamily="18" charset="0"/>
              </a:rPr>
              <a:t>.</a:t>
            </a:r>
          </a:p>
          <a:p>
            <a:endParaRPr lang="en-US" sz="2000" dirty="0"/>
          </a:p>
        </p:txBody>
      </p:sp>
      <p:sp>
        <p:nvSpPr>
          <p:cNvPr id="12" name="Title 7">
            <a:extLst>
              <a:ext uri="{FF2B5EF4-FFF2-40B4-BE49-F238E27FC236}">
                <a16:creationId xmlns:a16="http://schemas.microsoft.com/office/drawing/2014/main" id="{D8459D87-BBA1-4FB7-9E29-ECDD73D8769F}"/>
              </a:ext>
            </a:extLst>
          </p:cNvPr>
          <p:cNvSpPr>
            <a:spLocks noGrp="1"/>
          </p:cNvSpPr>
          <p:nvPr>
            <p:ph type="title"/>
          </p:nvPr>
        </p:nvSpPr>
        <p:spPr>
          <a:xfrm>
            <a:off x="1427163" y="65088"/>
            <a:ext cx="9879012" cy="503237"/>
          </a:xfrm>
        </p:spPr>
        <p:txBody>
          <a:bodyPr/>
          <a:lstStyle/>
          <a:p>
            <a:r>
              <a:rPr lang="en-US" dirty="0"/>
              <a:t>Idea Details(Contd.):</a:t>
            </a:r>
          </a:p>
        </p:txBody>
      </p:sp>
    </p:spTree>
    <p:extLst>
      <p:ext uri="{BB962C8B-B14F-4D97-AF65-F5344CB8AC3E}">
        <p14:creationId xmlns:p14="http://schemas.microsoft.com/office/powerpoint/2010/main" val="724855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p:txBody>
          <a:bodyPr/>
          <a:lstStyle/>
          <a:p>
            <a:fld id="{AB507830-3FAC-4111-98C4-B5BD0318AF9F}" type="slidenum">
              <a:rPr lang="en-US" smtClean="0"/>
              <a:t>12</a:t>
            </a:fld>
            <a:endParaRPr lang="en-US"/>
          </a:p>
        </p:txBody>
      </p:sp>
      <p:sp>
        <p:nvSpPr>
          <p:cNvPr id="6" name="Content Placeholder 5">
            <a:extLst>
              <a:ext uri="{FF2B5EF4-FFF2-40B4-BE49-F238E27FC236}">
                <a16:creationId xmlns:a16="http://schemas.microsoft.com/office/drawing/2014/main" id="{4E0BAF96-99AB-408D-9758-C07C0632795D}"/>
              </a:ext>
            </a:extLst>
          </p:cNvPr>
          <p:cNvSpPr>
            <a:spLocks noGrp="1"/>
          </p:cNvSpPr>
          <p:nvPr>
            <p:ph idx="1"/>
          </p:nvPr>
        </p:nvSpPr>
        <p:spPr>
          <a:xfrm>
            <a:off x="388883" y="802241"/>
            <a:ext cx="11136810" cy="5587925"/>
          </a:xfrm>
        </p:spPr>
        <p:txBody>
          <a:bodyPr/>
          <a:lstStyle/>
          <a:p>
            <a:pPr algn="just"/>
            <a:r>
              <a:rPr lang="en-US" dirty="0"/>
              <a:t>Working Demo:</a:t>
            </a:r>
          </a:p>
          <a:p>
            <a:pPr algn="just"/>
            <a:endParaRPr lang="en-US" dirty="0"/>
          </a:p>
          <a:p>
            <a:pPr algn="just"/>
            <a:r>
              <a:rPr lang="en-US" dirty="0"/>
              <a:t>	</a:t>
            </a:r>
          </a:p>
        </p:txBody>
      </p:sp>
      <p:sp>
        <p:nvSpPr>
          <p:cNvPr id="3" name="Title 2">
            <a:extLst>
              <a:ext uri="{FF2B5EF4-FFF2-40B4-BE49-F238E27FC236}">
                <a16:creationId xmlns:a16="http://schemas.microsoft.com/office/drawing/2014/main" id="{1483C5A5-7818-4384-99F9-E20780875795}"/>
              </a:ext>
            </a:extLst>
          </p:cNvPr>
          <p:cNvSpPr>
            <a:spLocks noGrp="1"/>
          </p:cNvSpPr>
          <p:nvPr>
            <p:ph type="title"/>
          </p:nvPr>
        </p:nvSpPr>
        <p:spPr/>
        <p:txBody>
          <a:bodyPr/>
          <a:lstStyle/>
          <a:p>
            <a:r>
              <a:rPr lang="en-US" dirty="0"/>
              <a:t>Demo:</a:t>
            </a:r>
          </a:p>
        </p:txBody>
      </p:sp>
      <p:pic>
        <p:nvPicPr>
          <p:cNvPr id="7" name="VID-20190511-WA0028.mp4">
            <a:hlinkClick r:id="" action="ppaction://media"/>
            <a:extLst>
              <a:ext uri="{FF2B5EF4-FFF2-40B4-BE49-F238E27FC236}">
                <a16:creationId xmlns:a16="http://schemas.microsoft.com/office/drawing/2014/main" id="{9DD31217-2FEF-4403-BB0A-16E8DD8883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3989" y="1459151"/>
            <a:ext cx="9465665" cy="5205815"/>
          </a:xfrm>
          <a:prstGeom prst="rect">
            <a:avLst/>
          </a:prstGeom>
        </p:spPr>
      </p:pic>
    </p:spTree>
    <p:extLst>
      <p:ext uri="{BB962C8B-B14F-4D97-AF65-F5344CB8AC3E}">
        <p14:creationId xmlns:p14="http://schemas.microsoft.com/office/powerpoint/2010/main" val="216875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38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a:xfrm>
            <a:off x="85728" y="6527806"/>
            <a:ext cx="457200" cy="274320"/>
          </a:xfrm>
        </p:spPr>
        <p:txBody>
          <a:bodyPr/>
          <a:lstStyle/>
          <a:p>
            <a:fld id="{AB507830-3FAC-4111-98C4-B5BD0318AF9F}" type="slidenum">
              <a:rPr lang="en-US" smtClean="0"/>
              <a:t>13</a:t>
            </a:fld>
            <a:endParaRPr lang="en-US"/>
          </a:p>
        </p:txBody>
      </p:sp>
      <p:sp>
        <p:nvSpPr>
          <p:cNvPr id="6" name="Content Placeholder 5">
            <a:extLst>
              <a:ext uri="{FF2B5EF4-FFF2-40B4-BE49-F238E27FC236}">
                <a16:creationId xmlns:a16="http://schemas.microsoft.com/office/drawing/2014/main" id="{4E0BAF96-99AB-408D-9758-C07C0632795D}"/>
              </a:ext>
            </a:extLst>
          </p:cNvPr>
          <p:cNvSpPr>
            <a:spLocks noGrp="1"/>
          </p:cNvSpPr>
          <p:nvPr>
            <p:ph idx="1"/>
          </p:nvPr>
        </p:nvSpPr>
        <p:spPr>
          <a:xfrm>
            <a:off x="85728" y="802241"/>
            <a:ext cx="11439965" cy="5587925"/>
          </a:xfrm>
        </p:spPr>
        <p:txBody>
          <a:bodyPr/>
          <a:lstStyle/>
          <a:p>
            <a:pPr algn="just"/>
            <a:r>
              <a:rPr lang="en-US" dirty="0"/>
              <a:t>Work Progress:</a:t>
            </a:r>
          </a:p>
          <a:p>
            <a:pPr algn="just"/>
            <a:endParaRPr lang="en-US" dirty="0"/>
          </a:p>
          <a:p>
            <a:pPr algn="just"/>
            <a:endParaRPr lang="en-US" dirty="0"/>
          </a:p>
        </p:txBody>
      </p:sp>
      <p:sp>
        <p:nvSpPr>
          <p:cNvPr id="9" name="Title 1">
            <a:extLst>
              <a:ext uri="{FF2B5EF4-FFF2-40B4-BE49-F238E27FC236}">
                <a16:creationId xmlns:a16="http://schemas.microsoft.com/office/drawing/2014/main" id="{59A59D2B-F1B2-499E-BAFE-0887CE2AF38E}"/>
              </a:ext>
            </a:extLst>
          </p:cNvPr>
          <p:cNvSpPr>
            <a:spLocks noGrp="1"/>
          </p:cNvSpPr>
          <p:nvPr>
            <p:ph type="title"/>
          </p:nvPr>
        </p:nvSpPr>
        <p:spPr>
          <a:xfrm>
            <a:off x="1448061" y="341044"/>
            <a:ext cx="9879012" cy="503237"/>
          </a:xfrm>
        </p:spPr>
        <p:txBody>
          <a:bodyPr/>
          <a:lstStyle/>
          <a:p>
            <a:r>
              <a:rPr lang="en-US" sz="3200"/>
              <a:t>Demo(Contd.)</a:t>
            </a:r>
            <a:br>
              <a:rPr lang="en-US" sz="3200"/>
            </a:br>
            <a:endParaRPr lang="en-US" sz="3200" dirty="0"/>
          </a:p>
        </p:txBody>
      </p:sp>
      <p:pic>
        <p:nvPicPr>
          <p:cNvPr id="7" name="Picture 6">
            <a:extLst>
              <a:ext uri="{FF2B5EF4-FFF2-40B4-BE49-F238E27FC236}">
                <a16:creationId xmlns:a16="http://schemas.microsoft.com/office/drawing/2014/main" id="{73A58C34-79A5-46ED-BC18-17F709B56B39}"/>
              </a:ext>
            </a:extLst>
          </p:cNvPr>
          <p:cNvPicPr>
            <a:picLocks noChangeAspect="1"/>
          </p:cNvPicPr>
          <p:nvPr/>
        </p:nvPicPr>
        <p:blipFill>
          <a:blip r:embed="rId3"/>
          <a:stretch>
            <a:fillRect/>
          </a:stretch>
        </p:blipFill>
        <p:spPr>
          <a:xfrm>
            <a:off x="3916203" y="1166106"/>
            <a:ext cx="7966841" cy="2847480"/>
          </a:xfrm>
          <a:prstGeom prst="rect">
            <a:avLst/>
          </a:prstGeom>
        </p:spPr>
      </p:pic>
      <p:pic>
        <p:nvPicPr>
          <p:cNvPr id="8" name="Picture 7">
            <a:extLst>
              <a:ext uri="{FF2B5EF4-FFF2-40B4-BE49-F238E27FC236}">
                <a16:creationId xmlns:a16="http://schemas.microsoft.com/office/drawing/2014/main" id="{77CA3739-49A0-461D-913F-DD3AEC1DA6AF}"/>
              </a:ext>
            </a:extLst>
          </p:cNvPr>
          <p:cNvPicPr>
            <a:picLocks noChangeAspect="1"/>
          </p:cNvPicPr>
          <p:nvPr/>
        </p:nvPicPr>
        <p:blipFill>
          <a:blip r:embed="rId4"/>
          <a:stretch>
            <a:fillRect/>
          </a:stretch>
        </p:blipFill>
        <p:spPr>
          <a:xfrm>
            <a:off x="3926709" y="4237254"/>
            <a:ext cx="7966841" cy="2394774"/>
          </a:xfrm>
          <a:prstGeom prst="rect">
            <a:avLst/>
          </a:prstGeom>
        </p:spPr>
      </p:pic>
      <p:sp>
        <p:nvSpPr>
          <p:cNvPr id="10" name="TextBox 9">
            <a:extLst>
              <a:ext uri="{FF2B5EF4-FFF2-40B4-BE49-F238E27FC236}">
                <a16:creationId xmlns:a16="http://schemas.microsoft.com/office/drawing/2014/main" id="{0E6F579B-47BE-4BC7-ACAC-C8BE24787597}"/>
              </a:ext>
            </a:extLst>
          </p:cNvPr>
          <p:cNvSpPr txBox="1"/>
          <p:nvPr/>
        </p:nvSpPr>
        <p:spPr>
          <a:xfrm>
            <a:off x="0" y="1818290"/>
            <a:ext cx="3558851" cy="830997"/>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accent1">
                    <a:lumMod val="50000"/>
                  </a:schemeClr>
                </a:solidFill>
              </a:rPr>
              <a:t>Application Services in SAP Cloud Platform(SCP)</a:t>
            </a:r>
          </a:p>
        </p:txBody>
      </p:sp>
      <p:sp>
        <p:nvSpPr>
          <p:cNvPr id="26" name="TextBox 25">
            <a:extLst>
              <a:ext uri="{FF2B5EF4-FFF2-40B4-BE49-F238E27FC236}">
                <a16:creationId xmlns:a16="http://schemas.microsoft.com/office/drawing/2014/main" id="{1B717928-E6AE-4E9F-BF6C-B2CD7F11896B}"/>
              </a:ext>
            </a:extLst>
          </p:cNvPr>
          <p:cNvSpPr txBox="1"/>
          <p:nvPr/>
        </p:nvSpPr>
        <p:spPr>
          <a:xfrm>
            <a:off x="0" y="4987595"/>
            <a:ext cx="3558851" cy="830997"/>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accent1">
                    <a:lumMod val="50000"/>
                  </a:schemeClr>
                </a:solidFill>
              </a:rPr>
              <a:t>Database Services in SAP Cloud Platform(SCP)</a:t>
            </a:r>
          </a:p>
        </p:txBody>
      </p:sp>
    </p:spTree>
    <p:extLst>
      <p:ext uri="{BB962C8B-B14F-4D97-AF65-F5344CB8AC3E}">
        <p14:creationId xmlns:p14="http://schemas.microsoft.com/office/powerpoint/2010/main" val="3892058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a:xfrm>
            <a:off x="85728" y="6527806"/>
            <a:ext cx="457200" cy="274320"/>
          </a:xfrm>
        </p:spPr>
        <p:txBody>
          <a:bodyPr/>
          <a:lstStyle/>
          <a:p>
            <a:fld id="{AB507830-3FAC-4111-98C4-B5BD0318AF9F}" type="slidenum">
              <a:rPr lang="en-US" smtClean="0"/>
              <a:t>14</a:t>
            </a:fld>
            <a:endParaRPr lang="en-US"/>
          </a:p>
        </p:txBody>
      </p:sp>
      <p:sp>
        <p:nvSpPr>
          <p:cNvPr id="6" name="Content Placeholder 5">
            <a:extLst>
              <a:ext uri="{FF2B5EF4-FFF2-40B4-BE49-F238E27FC236}">
                <a16:creationId xmlns:a16="http://schemas.microsoft.com/office/drawing/2014/main" id="{4E0BAF96-99AB-408D-9758-C07C0632795D}"/>
              </a:ext>
            </a:extLst>
          </p:cNvPr>
          <p:cNvSpPr>
            <a:spLocks noGrp="1"/>
          </p:cNvSpPr>
          <p:nvPr>
            <p:ph idx="1"/>
          </p:nvPr>
        </p:nvSpPr>
        <p:spPr>
          <a:xfrm>
            <a:off x="85728" y="802241"/>
            <a:ext cx="11439965" cy="5587925"/>
          </a:xfrm>
        </p:spPr>
        <p:txBody>
          <a:bodyPr/>
          <a:lstStyle/>
          <a:p>
            <a:pPr algn="just"/>
            <a:r>
              <a:rPr lang="en-US" dirty="0"/>
              <a:t>Work Progress:</a:t>
            </a:r>
          </a:p>
          <a:p>
            <a:pPr algn="just"/>
            <a:endParaRPr lang="en-US" dirty="0"/>
          </a:p>
          <a:p>
            <a:pPr algn="just"/>
            <a:endParaRPr lang="en-US" dirty="0"/>
          </a:p>
        </p:txBody>
      </p:sp>
      <p:sp>
        <p:nvSpPr>
          <p:cNvPr id="9" name="Title 1">
            <a:extLst>
              <a:ext uri="{FF2B5EF4-FFF2-40B4-BE49-F238E27FC236}">
                <a16:creationId xmlns:a16="http://schemas.microsoft.com/office/drawing/2014/main" id="{59A59D2B-F1B2-499E-BAFE-0887CE2AF38E}"/>
              </a:ext>
            </a:extLst>
          </p:cNvPr>
          <p:cNvSpPr>
            <a:spLocks noGrp="1"/>
          </p:cNvSpPr>
          <p:nvPr>
            <p:ph type="title"/>
          </p:nvPr>
        </p:nvSpPr>
        <p:spPr>
          <a:xfrm>
            <a:off x="1448061" y="341044"/>
            <a:ext cx="9879012" cy="503237"/>
          </a:xfrm>
        </p:spPr>
        <p:txBody>
          <a:bodyPr/>
          <a:lstStyle/>
          <a:p>
            <a:r>
              <a:rPr lang="en-US" sz="3200" dirty="0"/>
              <a:t>Demo(Contd.)</a:t>
            </a:r>
            <a:br>
              <a:rPr lang="en-US" sz="3200" dirty="0"/>
            </a:br>
            <a:endParaRPr lang="en-US" sz="3200" dirty="0"/>
          </a:p>
        </p:txBody>
      </p:sp>
      <p:pic>
        <p:nvPicPr>
          <p:cNvPr id="2" name="Picture 1">
            <a:extLst>
              <a:ext uri="{FF2B5EF4-FFF2-40B4-BE49-F238E27FC236}">
                <a16:creationId xmlns:a16="http://schemas.microsoft.com/office/drawing/2014/main" id="{739B7E9D-7F2B-4D41-A26C-310DDD028672}"/>
              </a:ext>
            </a:extLst>
          </p:cNvPr>
          <p:cNvPicPr>
            <a:picLocks noChangeAspect="1"/>
          </p:cNvPicPr>
          <p:nvPr/>
        </p:nvPicPr>
        <p:blipFill>
          <a:blip r:embed="rId2"/>
          <a:stretch>
            <a:fillRect/>
          </a:stretch>
        </p:blipFill>
        <p:spPr>
          <a:xfrm>
            <a:off x="4498428" y="998483"/>
            <a:ext cx="7319411" cy="2706747"/>
          </a:xfrm>
          <a:prstGeom prst="rect">
            <a:avLst/>
          </a:prstGeom>
        </p:spPr>
      </p:pic>
      <p:pic>
        <p:nvPicPr>
          <p:cNvPr id="3" name="Picture 2">
            <a:extLst>
              <a:ext uri="{FF2B5EF4-FFF2-40B4-BE49-F238E27FC236}">
                <a16:creationId xmlns:a16="http://schemas.microsoft.com/office/drawing/2014/main" id="{58FC4EFE-AC65-42F3-A521-E1811B34343B}"/>
              </a:ext>
            </a:extLst>
          </p:cNvPr>
          <p:cNvPicPr>
            <a:picLocks noChangeAspect="1"/>
          </p:cNvPicPr>
          <p:nvPr/>
        </p:nvPicPr>
        <p:blipFill>
          <a:blip r:embed="rId3"/>
          <a:stretch>
            <a:fillRect/>
          </a:stretch>
        </p:blipFill>
        <p:spPr>
          <a:xfrm>
            <a:off x="4498428" y="3890197"/>
            <a:ext cx="7319411" cy="2967802"/>
          </a:xfrm>
          <a:prstGeom prst="rect">
            <a:avLst/>
          </a:prstGeom>
        </p:spPr>
      </p:pic>
      <p:sp>
        <p:nvSpPr>
          <p:cNvPr id="10" name="TextBox 9">
            <a:extLst>
              <a:ext uri="{FF2B5EF4-FFF2-40B4-BE49-F238E27FC236}">
                <a16:creationId xmlns:a16="http://schemas.microsoft.com/office/drawing/2014/main" id="{E174A129-5ACF-4870-B7C8-157AACFB5686}"/>
              </a:ext>
            </a:extLst>
          </p:cNvPr>
          <p:cNvSpPr txBox="1"/>
          <p:nvPr/>
        </p:nvSpPr>
        <p:spPr>
          <a:xfrm>
            <a:off x="0" y="1818290"/>
            <a:ext cx="3930869" cy="120032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accent1">
                    <a:lumMod val="50000"/>
                  </a:schemeClr>
                </a:solidFill>
              </a:rPr>
              <a:t>SAP IoT Leonardo Services  (Showing the IoT Service and device details)</a:t>
            </a:r>
          </a:p>
        </p:txBody>
      </p:sp>
      <p:sp>
        <p:nvSpPr>
          <p:cNvPr id="11" name="TextBox 10">
            <a:extLst>
              <a:ext uri="{FF2B5EF4-FFF2-40B4-BE49-F238E27FC236}">
                <a16:creationId xmlns:a16="http://schemas.microsoft.com/office/drawing/2014/main" id="{595AD4CF-3A86-456E-AB93-E1CC0F1789DC}"/>
              </a:ext>
            </a:extLst>
          </p:cNvPr>
          <p:cNvSpPr txBox="1"/>
          <p:nvPr/>
        </p:nvSpPr>
        <p:spPr>
          <a:xfrm>
            <a:off x="85728" y="4939512"/>
            <a:ext cx="4120554" cy="120032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accent1">
                    <a:lumMod val="50000"/>
                  </a:schemeClr>
                </a:solidFill>
              </a:rPr>
              <a:t>To connect SAP IoT Leonardo Services using MQTT Gateway (Gateway layer)</a:t>
            </a:r>
          </a:p>
        </p:txBody>
      </p:sp>
    </p:spTree>
    <p:extLst>
      <p:ext uri="{BB962C8B-B14F-4D97-AF65-F5344CB8AC3E}">
        <p14:creationId xmlns:p14="http://schemas.microsoft.com/office/powerpoint/2010/main" val="3243205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a:xfrm>
            <a:off x="85728" y="6527806"/>
            <a:ext cx="457200" cy="274320"/>
          </a:xfrm>
        </p:spPr>
        <p:txBody>
          <a:bodyPr/>
          <a:lstStyle/>
          <a:p>
            <a:fld id="{AB507830-3FAC-4111-98C4-B5BD0318AF9F}" type="slidenum">
              <a:rPr lang="en-US" smtClean="0"/>
              <a:t>15</a:t>
            </a:fld>
            <a:endParaRPr lang="en-US"/>
          </a:p>
        </p:txBody>
      </p:sp>
      <p:sp>
        <p:nvSpPr>
          <p:cNvPr id="6" name="Content Placeholder 5">
            <a:extLst>
              <a:ext uri="{FF2B5EF4-FFF2-40B4-BE49-F238E27FC236}">
                <a16:creationId xmlns:a16="http://schemas.microsoft.com/office/drawing/2014/main" id="{4E0BAF96-99AB-408D-9758-C07C0632795D}"/>
              </a:ext>
            </a:extLst>
          </p:cNvPr>
          <p:cNvSpPr>
            <a:spLocks noGrp="1"/>
          </p:cNvSpPr>
          <p:nvPr>
            <p:ph idx="1"/>
          </p:nvPr>
        </p:nvSpPr>
        <p:spPr>
          <a:xfrm>
            <a:off x="85728" y="802241"/>
            <a:ext cx="11439965" cy="5587925"/>
          </a:xfrm>
        </p:spPr>
        <p:txBody>
          <a:bodyPr/>
          <a:lstStyle/>
          <a:p>
            <a:pPr algn="just"/>
            <a:r>
              <a:rPr lang="en-US" dirty="0"/>
              <a:t>Work Progress:</a:t>
            </a:r>
          </a:p>
          <a:p>
            <a:pPr algn="just"/>
            <a:endParaRPr lang="en-US" dirty="0"/>
          </a:p>
          <a:p>
            <a:pPr algn="just"/>
            <a:endParaRPr lang="en-US" dirty="0"/>
          </a:p>
        </p:txBody>
      </p:sp>
      <p:sp>
        <p:nvSpPr>
          <p:cNvPr id="9" name="Title 1">
            <a:extLst>
              <a:ext uri="{FF2B5EF4-FFF2-40B4-BE49-F238E27FC236}">
                <a16:creationId xmlns:a16="http://schemas.microsoft.com/office/drawing/2014/main" id="{59A59D2B-F1B2-499E-BAFE-0887CE2AF38E}"/>
              </a:ext>
            </a:extLst>
          </p:cNvPr>
          <p:cNvSpPr>
            <a:spLocks noGrp="1"/>
          </p:cNvSpPr>
          <p:nvPr>
            <p:ph type="title"/>
          </p:nvPr>
        </p:nvSpPr>
        <p:spPr>
          <a:xfrm>
            <a:off x="1448061" y="341044"/>
            <a:ext cx="9879012" cy="503237"/>
          </a:xfrm>
        </p:spPr>
        <p:txBody>
          <a:bodyPr/>
          <a:lstStyle/>
          <a:p>
            <a:r>
              <a:rPr lang="en-US" sz="3200"/>
              <a:t>Demo(Contd.)</a:t>
            </a:r>
            <a:br>
              <a:rPr lang="en-US" sz="3200"/>
            </a:br>
            <a:endParaRPr lang="en-US" sz="3200" dirty="0"/>
          </a:p>
        </p:txBody>
      </p:sp>
      <p:pic>
        <p:nvPicPr>
          <p:cNvPr id="2" name="Picture 1">
            <a:extLst>
              <a:ext uri="{FF2B5EF4-FFF2-40B4-BE49-F238E27FC236}">
                <a16:creationId xmlns:a16="http://schemas.microsoft.com/office/drawing/2014/main" id="{08B6E153-0D2C-4F46-9B79-07F11073CB8F}"/>
              </a:ext>
            </a:extLst>
          </p:cNvPr>
          <p:cNvPicPr>
            <a:picLocks noChangeAspect="1"/>
          </p:cNvPicPr>
          <p:nvPr/>
        </p:nvPicPr>
        <p:blipFill>
          <a:blip r:embed="rId2"/>
          <a:stretch>
            <a:fillRect/>
          </a:stretch>
        </p:blipFill>
        <p:spPr>
          <a:xfrm>
            <a:off x="4351283" y="1088390"/>
            <a:ext cx="7607845" cy="2340610"/>
          </a:xfrm>
          <a:prstGeom prst="rect">
            <a:avLst/>
          </a:prstGeom>
        </p:spPr>
      </p:pic>
      <p:pic>
        <p:nvPicPr>
          <p:cNvPr id="3" name="Picture 2">
            <a:extLst>
              <a:ext uri="{FF2B5EF4-FFF2-40B4-BE49-F238E27FC236}">
                <a16:creationId xmlns:a16="http://schemas.microsoft.com/office/drawing/2014/main" id="{FDF80D52-ADEF-432F-AC06-537E78F6770C}"/>
              </a:ext>
            </a:extLst>
          </p:cNvPr>
          <p:cNvPicPr>
            <a:picLocks noChangeAspect="1"/>
          </p:cNvPicPr>
          <p:nvPr/>
        </p:nvPicPr>
        <p:blipFill>
          <a:blip r:embed="rId3"/>
          <a:stretch>
            <a:fillRect/>
          </a:stretch>
        </p:blipFill>
        <p:spPr>
          <a:xfrm>
            <a:off x="4424856" y="3710152"/>
            <a:ext cx="7534272" cy="2954814"/>
          </a:xfrm>
          <a:prstGeom prst="rect">
            <a:avLst/>
          </a:prstGeom>
        </p:spPr>
      </p:pic>
      <p:sp>
        <p:nvSpPr>
          <p:cNvPr id="7" name="TextBox 6">
            <a:extLst>
              <a:ext uri="{FF2B5EF4-FFF2-40B4-BE49-F238E27FC236}">
                <a16:creationId xmlns:a16="http://schemas.microsoft.com/office/drawing/2014/main" id="{0EC8D291-2274-45CA-8D00-4458167A701C}"/>
              </a:ext>
            </a:extLst>
          </p:cNvPr>
          <p:cNvSpPr txBox="1"/>
          <p:nvPr/>
        </p:nvSpPr>
        <p:spPr>
          <a:xfrm>
            <a:off x="0" y="1818290"/>
            <a:ext cx="3930869" cy="120032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accent1">
                    <a:lumMod val="50000"/>
                  </a:schemeClr>
                </a:solidFill>
              </a:rPr>
              <a:t>SAP IoT Leonardo Services  (Collected data ta service layer from gateway)</a:t>
            </a:r>
          </a:p>
        </p:txBody>
      </p:sp>
      <p:sp>
        <p:nvSpPr>
          <p:cNvPr id="8" name="TextBox 7">
            <a:extLst>
              <a:ext uri="{FF2B5EF4-FFF2-40B4-BE49-F238E27FC236}">
                <a16:creationId xmlns:a16="http://schemas.microsoft.com/office/drawing/2014/main" id="{EE3DCF91-AC3B-4781-A096-946D0D95FEAF}"/>
              </a:ext>
            </a:extLst>
          </p:cNvPr>
          <p:cNvSpPr txBox="1"/>
          <p:nvPr/>
        </p:nvSpPr>
        <p:spPr>
          <a:xfrm>
            <a:off x="-1" y="4772270"/>
            <a:ext cx="3930869" cy="120032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accent1">
                    <a:lumMod val="50000"/>
                  </a:schemeClr>
                </a:solidFill>
              </a:rPr>
              <a:t>Business Layer setting up connectivity with service layer and SAP Hana DB</a:t>
            </a:r>
          </a:p>
        </p:txBody>
      </p:sp>
    </p:spTree>
    <p:extLst>
      <p:ext uri="{BB962C8B-B14F-4D97-AF65-F5344CB8AC3E}">
        <p14:creationId xmlns:p14="http://schemas.microsoft.com/office/powerpoint/2010/main" val="2161045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a:xfrm>
            <a:off x="85728" y="6527806"/>
            <a:ext cx="457200" cy="274320"/>
          </a:xfrm>
        </p:spPr>
        <p:txBody>
          <a:bodyPr/>
          <a:lstStyle/>
          <a:p>
            <a:fld id="{AB507830-3FAC-4111-98C4-B5BD0318AF9F}" type="slidenum">
              <a:rPr lang="en-US" smtClean="0"/>
              <a:t>16</a:t>
            </a:fld>
            <a:endParaRPr lang="en-US"/>
          </a:p>
        </p:txBody>
      </p:sp>
      <p:sp>
        <p:nvSpPr>
          <p:cNvPr id="6" name="Content Placeholder 5">
            <a:extLst>
              <a:ext uri="{FF2B5EF4-FFF2-40B4-BE49-F238E27FC236}">
                <a16:creationId xmlns:a16="http://schemas.microsoft.com/office/drawing/2014/main" id="{4E0BAF96-99AB-408D-9758-C07C0632795D}"/>
              </a:ext>
            </a:extLst>
          </p:cNvPr>
          <p:cNvSpPr>
            <a:spLocks noGrp="1"/>
          </p:cNvSpPr>
          <p:nvPr>
            <p:ph idx="1"/>
          </p:nvPr>
        </p:nvSpPr>
        <p:spPr>
          <a:xfrm>
            <a:off x="85728" y="802241"/>
            <a:ext cx="11439965" cy="5587925"/>
          </a:xfrm>
        </p:spPr>
        <p:txBody>
          <a:bodyPr/>
          <a:lstStyle/>
          <a:p>
            <a:pPr algn="just"/>
            <a:r>
              <a:rPr lang="en-US" dirty="0"/>
              <a:t>Work Progress:</a:t>
            </a:r>
          </a:p>
          <a:p>
            <a:pPr algn="just"/>
            <a:endParaRPr lang="en-US" dirty="0"/>
          </a:p>
          <a:p>
            <a:pPr algn="just"/>
            <a:endParaRPr lang="en-US" dirty="0"/>
          </a:p>
        </p:txBody>
      </p:sp>
      <p:sp>
        <p:nvSpPr>
          <p:cNvPr id="9" name="Title 1">
            <a:extLst>
              <a:ext uri="{FF2B5EF4-FFF2-40B4-BE49-F238E27FC236}">
                <a16:creationId xmlns:a16="http://schemas.microsoft.com/office/drawing/2014/main" id="{59A59D2B-F1B2-499E-BAFE-0887CE2AF38E}"/>
              </a:ext>
            </a:extLst>
          </p:cNvPr>
          <p:cNvSpPr>
            <a:spLocks noGrp="1"/>
          </p:cNvSpPr>
          <p:nvPr>
            <p:ph type="title"/>
          </p:nvPr>
        </p:nvSpPr>
        <p:spPr>
          <a:xfrm>
            <a:off x="1448061" y="341044"/>
            <a:ext cx="9879012" cy="503237"/>
          </a:xfrm>
        </p:spPr>
        <p:txBody>
          <a:bodyPr/>
          <a:lstStyle/>
          <a:p>
            <a:r>
              <a:rPr lang="en-US" sz="3200"/>
              <a:t>Demo(Contd.)</a:t>
            </a:r>
            <a:br>
              <a:rPr lang="en-US" sz="3200"/>
            </a:br>
            <a:endParaRPr lang="en-US" sz="3200" dirty="0"/>
          </a:p>
        </p:txBody>
      </p:sp>
      <p:pic>
        <p:nvPicPr>
          <p:cNvPr id="2" name="Picture 1">
            <a:extLst>
              <a:ext uri="{FF2B5EF4-FFF2-40B4-BE49-F238E27FC236}">
                <a16:creationId xmlns:a16="http://schemas.microsoft.com/office/drawing/2014/main" id="{9516B386-A5A7-4CCD-97E9-6CCF52C3EB99}"/>
              </a:ext>
            </a:extLst>
          </p:cNvPr>
          <p:cNvPicPr>
            <a:picLocks noChangeAspect="1"/>
          </p:cNvPicPr>
          <p:nvPr/>
        </p:nvPicPr>
        <p:blipFill>
          <a:blip r:embed="rId2"/>
          <a:stretch>
            <a:fillRect/>
          </a:stretch>
        </p:blipFill>
        <p:spPr>
          <a:xfrm>
            <a:off x="4845269" y="1305478"/>
            <a:ext cx="7164839" cy="2455923"/>
          </a:xfrm>
          <a:prstGeom prst="rect">
            <a:avLst/>
          </a:prstGeom>
        </p:spPr>
      </p:pic>
      <p:pic>
        <p:nvPicPr>
          <p:cNvPr id="3" name="Picture 2">
            <a:extLst>
              <a:ext uri="{FF2B5EF4-FFF2-40B4-BE49-F238E27FC236}">
                <a16:creationId xmlns:a16="http://schemas.microsoft.com/office/drawing/2014/main" id="{B4550B36-E2EB-4B91-AFD9-D430C9AA5FAF}"/>
              </a:ext>
            </a:extLst>
          </p:cNvPr>
          <p:cNvPicPr>
            <a:picLocks noChangeAspect="1"/>
          </p:cNvPicPr>
          <p:nvPr/>
        </p:nvPicPr>
        <p:blipFill>
          <a:blip r:embed="rId3"/>
          <a:stretch>
            <a:fillRect/>
          </a:stretch>
        </p:blipFill>
        <p:spPr>
          <a:xfrm>
            <a:off x="4981903" y="4026450"/>
            <a:ext cx="7028205" cy="2501356"/>
          </a:xfrm>
          <a:prstGeom prst="rect">
            <a:avLst/>
          </a:prstGeom>
        </p:spPr>
      </p:pic>
      <p:sp>
        <p:nvSpPr>
          <p:cNvPr id="7" name="TextBox 6">
            <a:extLst>
              <a:ext uri="{FF2B5EF4-FFF2-40B4-BE49-F238E27FC236}">
                <a16:creationId xmlns:a16="http://schemas.microsoft.com/office/drawing/2014/main" id="{05074BC8-7596-49BE-8A4E-D05426250B25}"/>
              </a:ext>
            </a:extLst>
          </p:cNvPr>
          <p:cNvSpPr txBox="1"/>
          <p:nvPr/>
        </p:nvSpPr>
        <p:spPr>
          <a:xfrm>
            <a:off x="666307" y="1806227"/>
            <a:ext cx="4540469" cy="830997"/>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accent1">
                    <a:lumMod val="50000"/>
                  </a:schemeClr>
                </a:solidFill>
              </a:rPr>
              <a:t>Schema and Table DATAIOT details -&gt; Column structure</a:t>
            </a:r>
          </a:p>
        </p:txBody>
      </p:sp>
      <p:sp>
        <p:nvSpPr>
          <p:cNvPr id="8" name="TextBox 7">
            <a:extLst>
              <a:ext uri="{FF2B5EF4-FFF2-40B4-BE49-F238E27FC236}">
                <a16:creationId xmlns:a16="http://schemas.microsoft.com/office/drawing/2014/main" id="{BEEE892B-52EE-4B56-A6EC-56B712F05FCC}"/>
              </a:ext>
            </a:extLst>
          </p:cNvPr>
          <p:cNvSpPr txBox="1"/>
          <p:nvPr/>
        </p:nvSpPr>
        <p:spPr>
          <a:xfrm>
            <a:off x="666307" y="4955628"/>
            <a:ext cx="3578890" cy="461665"/>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accent1">
                    <a:lumMod val="50000"/>
                  </a:schemeClr>
                </a:solidFill>
              </a:rPr>
              <a:t>Stored data in Hana DB</a:t>
            </a:r>
          </a:p>
        </p:txBody>
      </p:sp>
    </p:spTree>
    <p:extLst>
      <p:ext uri="{BB962C8B-B14F-4D97-AF65-F5344CB8AC3E}">
        <p14:creationId xmlns:p14="http://schemas.microsoft.com/office/powerpoint/2010/main" val="3574334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121EA28-F5F3-4AAC-AEAF-1C0C6CDC1C7B}"/>
              </a:ext>
            </a:extLst>
          </p:cNvPr>
          <p:cNvSpPr>
            <a:spLocks noGrp="1"/>
          </p:cNvSpPr>
          <p:nvPr>
            <p:ph type="title"/>
          </p:nvPr>
        </p:nvSpPr>
        <p:spPr/>
        <p:txBody>
          <a:bodyPr/>
          <a:lstStyle/>
          <a:p>
            <a:r>
              <a:rPr lang="en-US" dirty="0"/>
              <a:t>Expected Benefits:</a:t>
            </a:r>
          </a:p>
        </p:txBody>
      </p:sp>
      <p:sp>
        <p:nvSpPr>
          <p:cNvPr id="11" name="TextBox 10">
            <a:extLst>
              <a:ext uri="{FF2B5EF4-FFF2-40B4-BE49-F238E27FC236}">
                <a16:creationId xmlns:a16="http://schemas.microsoft.com/office/drawing/2014/main" id="{04A2E8A4-A2B4-4E3A-BB19-2D305F67FF8D}"/>
              </a:ext>
            </a:extLst>
          </p:cNvPr>
          <p:cNvSpPr txBox="1"/>
          <p:nvPr/>
        </p:nvSpPr>
        <p:spPr>
          <a:xfrm>
            <a:off x="173420" y="1156139"/>
            <a:ext cx="11556125" cy="5355312"/>
          </a:xfrm>
          <a:prstGeom prst="rect">
            <a:avLst/>
          </a:prstGeom>
          <a:noFill/>
        </p:spPr>
        <p:txBody>
          <a:bodyPr wrap="square" rtlCol="0">
            <a:spAutoFit/>
          </a:bodyPr>
          <a:lstStyle/>
          <a:p>
            <a:r>
              <a:rPr lang="en-US" dirty="0">
                <a:solidFill>
                  <a:schemeClr val="accent1">
                    <a:lumMod val="50000"/>
                  </a:schemeClr>
                </a:solidFill>
              </a:rPr>
              <a:t>As in other industries, the application of the Internet of Things in agriculture promises previously unavailable efficiency, reduction of resources and cost, automation and data-driven processes.</a:t>
            </a:r>
          </a:p>
          <a:p>
            <a:endParaRPr lang="en-US" dirty="0">
              <a:solidFill>
                <a:schemeClr val="accent1">
                  <a:lumMod val="50000"/>
                </a:schemeClr>
              </a:solidFill>
            </a:endParaRPr>
          </a:p>
          <a:p>
            <a:pPr marL="285750" indent="-285750">
              <a:buFont typeface="Wingdings" panose="05000000000000000000" pitchFamily="2" charset="2"/>
              <a:buChar char="Ø"/>
            </a:pPr>
            <a:r>
              <a:rPr lang="en-US" b="1" dirty="0">
                <a:solidFill>
                  <a:schemeClr val="accent1">
                    <a:lumMod val="50000"/>
                  </a:schemeClr>
                </a:solidFill>
              </a:rPr>
              <a:t>Excelled efficiency: </a:t>
            </a:r>
            <a:r>
              <a:rPr lang="en-US" dirty="0">
                <a:solidFill>
                  <a:schemeClr val="accent1">
                    <a:lumMod val="50000"/>
                  </a:schemeClr>
                </a:solidFill>
              </a:rPr>
              <a:t>Today’s agriculture is in a race. Farmers have to grow more products in deteriorating soil, declining land availability and increasing weather fluctuation. IoT-enabled agriculture allows farmers to monitor their product and conditions in real-time. They get insights fast, can predict issues before they happen and make informed decisions on how to avoid them</a:t>
            </a:r>
          </a:p>
          <a:p>
            <a:endParaRPr lang="en-US" dirty="0">
              <a:solidFill>
                <a:schemeClr val="accent1">
                  <a:lumMod val="50000"/>
                </a:schemeClr>
              </a:solidFill>
            </a:endParaRPr>
          </a:p>
          <a:p>
            <a:pPr marL="285750" indent="-285750">
              <a:buFont typeface="Wingdings" panose="05000000000000000000" pitchFamily="2" charset="2"/>
              <a:buChar char="Ø"/>
            </a:pPr>
            <a:r>
              <a:rPr lang="en-US" b="1" dirty="0">
                <a:solidFill>
                  <a:schemeClr val="accent1">
                    <a:lumMod val="50000"/>
                  </a:schemeClr>
                </a:solidFill>
              </a:rPr>
              <a:t>Expansion. </a:t>
            </a:r>
            <a:r>
              <a:rPr lang="en-US" dirty="0">
                <a:solidFill>
                  <a:schemeClr val="accent1">
                    <a:lumMod val="50000"/>
                  </a:schemeClr>
                </a:solidFill>
              </a:rPr>
              <a:t>By the time we have 9 billion people on the planet, 70% of them will live in urban areas. IoT-based agriculture systems enable short food supply chains and should be able to feed the people</a:t>
            </a:r>
          </a:p>
          <a:p>
            <a:endParaRPr lang="en-US" dirty="0">
              <a:solidFill>
                <a:schemeClr val="accent1">
                  <a:lumMod val="50000"/>
                </a:schemeClr>
              </a:solidFill>
            </a:endParaRPr>
          </a:p>
          <a:p>
            <a:pPr marL="285750" indent="-285750">
              <a:buFont typeface="Wingdings" panose="05000000000000000000" pitchFamily="2" charset="2"/>
              <a:buChar char="Ø"/>
            </a:pPr>
            <a:r>
              <a:rPr lang="en-US" b="1" dirty="0">
                <a:solidFill>
                  <a:schemeClr val="accent1">
                    <a:lumMod val="50000"/>
                  </a:schemeClr>
                </a:solidFill>
              </a:rPr>
              <a:t>Reduced resources:</a:t>
            </a:r>
            <a:r>
              <a:rPr lang="en-US" dirty="0">
                <a:solidFill>
                  <a:schemeClr val="accent1">
                    <a:lumMod val="50000"/>
                  </a:schemeClr>
                </a:solidFill>
              </a:rPr>
              <a:t> Plenty of ag IoT solutions are focused on optimizing the use of resources—water, energy, land. Precision farming using IoT relies on the data collected from diverse sensors in the field which helps farmers accurately allocate just enough resources to within one plant</a:t>
            </a:r>
          </a:p>
          <a:p>
            <a:endParaRPr lang="en-US" dirty="0">
              <a:solidFill>
                <a:schemeClr val="accent1">
                  <a:lumMod val="50000"/>
                </a:schemeClr>
              </a:solidFill>
            </a:endParaRPr>
          </a:p>
          <a:p>
            <a:pPr marL="285750" indent="-285750">
              <a:buFont typeface="Wingdings" panose="05000000000000000000" pitchFamily="2" charset="2"/>
              <a:buChar char="Ø"/>
            </a:pPr>
            <a:r>
              <a:rPr lang="en-US" b="1" dirty="0">
                <a:solidFill>
                  <a:schemeClr val="accent1">
                    <a:lumMod val="50000"/>
                  </a:schemeClr>
                </a:solidFill>
              </a:rPr>
              <a:t>Improved product quality:</a:t>
            </a:r>
            <a:r>
              <a:rPr lang="en-US" dirty="0">
                <a:solidFill>
                  <a:schemeClr val="accent1">
                    <a:lumMod val="50000"/>
                  </a:schemeClr>
                </a:solidFill>
              </a:rPr>
              <a:t> Data-driven agriculture helps both grow more and better products. Using soil and crop sensors, farmers better understand detailed dependencies between the conditions and the quality of the crops</a:t>
            </a:r>
          </a:p>
          <a:p>
            <a:endParaRPr lang="en-US" dirty="0">
              <a:solidFill>
                <a:schemeClr val="accent1">
                  <a:lumMod val="50000"/>
                </a:schemeClr>
              </a:solidFill>
            </a:endParaRPr>
          </a:p>
          <a:p>
            <a:r>
              <a:rPr lang="en-US" dirty="0">
                <a:solidFill>
                  <a:schemeClr val="accent1">
                    <a:lumMod val="50000"/>
                  </a:schemeClr>
                </a:solidFill>
              </a:rPr>
              <a:t>     As a result, all of these factors can eventually lead to higher revenue.</a:t>
            </a:r>
          </a:p>
        </p:txBody>
      </p:sp>
    </p:spTree>
    <p:extLst>
      <p:ext uri="{BB962C8B-B14F-4D97-AF65-F5344CB8AC3E}">
        <p14:creationId xmlns:p14="http://schemas.microsoft.com/office/powerpoint/2010/main" val="3253450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6B7B32B-2E49-4D49-A5BF-C0842898938D}"/>
              </a:ext>
            </a:extLst>
          </p:cNvPr>
          <p:cNvSpPr>
            <a:spLocks noGrp="1"/>
          </p:cNvSpPr>
          <p:nvPr>
            <p:ph type="title"/>
          </p:nvPr>
        </p:nvSpPr>
        <p:spPr>
          <a:xfrm>
            <a:off x="1427356" y="65077"/>
            <a:ext cx="9878932" cy="502920"/>
          </a:xfrm>
        </p:spPr>
        <p:txBody>
          <a:bodyPr/>
          <a:lstStyle/>
          <a:p>
            <a:r>
              <a:rPr lang="en-US"/>
              <a:t>Target Industries and Countries</a:t>
            </a:r>
            <a:endParaRPr lang="en-US" dirty="0"/>
          </a:p>
        </p:txBody>
      </p:sp>
      <p:pic>
        <p:nvPicPr>
          <p:cNvPr id="23" name="Content Placeholder 22" descr="A picture containing photo, stage, man, posing&#10;&#10;Description automatically generated">
            <a:extLst>
              <a:ext uri="{FF2B5EF4-FFF2-40B4-BE49-F238E27FC236}">
                <a16:creationId xmlns:a16="http://schemas.microsoft.com/office/drawing/2014/main" id="{E91EFE94-D755-4F00-94EA-6EDC6DDC09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4590" y="895379"/>
            <a:ext cx="3801382" cy="2533621"/>
          </a:xfrm>
        </p:spPr>
      </p:pic>
      <p:pic>
        <p:nvPicPr>
          <p:cNvPr id="26" name="Picture 25" descr="A close up of a sign&#10;&#10;Description automatically generated">
            <a:extLst>
              <a:ext uri="{FF2B5EF4-FFF2-40B4-BE49-F238E27FC236}">
                <a16:creationId xmlns:a16="http://schemas.microsoft.com/office/drawing/2014/main" id="{673220FA-4AB9-4BB5-9D8D-AEFB8336B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560" y="895379"/>
            <a:ext cx="3935469" cy="2533621"/>
          </a:xfrm>
          <a:prstGeom prst="rect">
            <a:avLst/>
          </a:prstGeom>
        </p:spPr>
      </p:pic>
      <p:pic>
        <p:nvPicPr>
          <p:cNvPr id="29" name="Picture 28" descr="A large machine in a field&#10;&#10;Description automatically generated">
            <a:extLst>
              <a:ext uri="{FF2B5EF4-FFF2-40B4-BE49-F238E27FC236}">
                <a16:creationId xmlns:a16="http://schemas.microsoft.com/office/drawing/2014/main" id="{C934EFBA-7D73-4E21-87F5-162CA06738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5514" y="895379"/>
            <a:ext cx="3798831" cy="2533621"/>
          </a:xfrm>
          <a:prstGeom prst="rect">
            <a:avLst/>
          </a:prstGeom>
        </p:spPr>
      </p:pic>
      <p:sp>
        <p:nvSpPr>
          <p:cNvPr id="31" name="TextBox 30">
            <a:extLst>
              <a:ext uri="{FF2B5EF4-FFF2-40B4-BE49-F238E27FC236}">
                <a16:creationId xmlns:a16="http://schemas.microsoft.com/office/drawing/2014/main" id="{105198F0-1AA3-4510-8500-E9F65731E328}"/>
              </a:ext>
            </a:extLst>
          </p:cNvPr>
          <p:cNvSpPr txBox="1"/>
          <p:nvPr/>
        </p:nvSpPr>
        <p:spPr>
          <a:xfrm>
            <a:off x="579750" y="3409872"/>
            <a:ext cx="3111062" cy="369332"/>
          </a:xfrm>
          <a:prstGeom prst="rect">
            <a:avLst/>
          </a:prstGeom>
          <a:noFill/>
        </p:spPr>
        <p:txBody>
          <a:bodyPr wrap="square" rtlCol="0">
            <a:spAutoFit/>
          </a:bodyPr>
          <a:lstStyle/>
          <a:p>
            <a:pPr algn="ctr"/>
            <a:r>
              <a:rPr lang="en-US" b="1" dirty="0">
                <a:solidFill>
                  <a:schemeClr val="accent1">
                    <a:lumMod val="50000"/>
                  </a:schemeClr>
                </a:solidFill>
              </a:rPr>
              <a:t>Automation Industry</a:t>
            </a:r>
          </a:p>
        </p:txBody>
      </p:sp>
      <p:sp>
        <p:nvSpPr>
          <p:cNvPr id="51" name="TextBox 50">
            <a:extLst>
              <a:ext uri="{FF2B5EF4-FFF2-40B4-BE49-F238E27FC236}">
                <a16:creationId xmlns:a16="http://schemas.microsoft.com/office/drawing/2014/main" id="{609BC1D8-DED4-4081-929D-3F8490C4A2BD}"/>
              </a:ext>
            </a:extLst>
          </p:cNvPr>
          <p:cNvSpPr txBox="1"/>
          <p:nvPr/>
        </p:nvSpPr>
        <p:spPr>
          <a:xfrm>
            <a:off x="8923283" y="3439510"/>
            <a:ext cx="3111062" cy="646331"/>
          </a:xfrm>
          <a:prstGeom prst="rect">
            <a:avLst/>
          </a:prstGeom>
          <a:noFill/>
        </p:spPr>
        <p:txBody>
          <a:bodyPr wrap="square" rtlCol="0">
            <a:spAutoFit/>
          </a:bodyPr>
          <a:lstStyle/>
          <a:p>
            <a:pPr algn="ctr"/>
            <a:r>
              <a:rPr lang="en-US" b="1" dirty="0">
                <a:solidFill>
                  <a:schemeClr val="accent1">
                    <a:lumMod val="50000"/>
                  </a:schemeClr>
                </a:solidFill>
              </a:rPr>
              <a:t>Agriculture Industry(Smart and Precise farming)</a:t>
            </a:r>
          </a:p>
        </p:txBody>
      </p:sp>
      <p:sp>
        <p:nvSpPr>
          <p:cNvPr id="52" name="TextBox 51">
            <a:extLst>
              <a:ext uri="{FF2B5EF4-FFF2-40B4-BE49-F238E27FC236}">
                <a16:creationId xmlns:a16="http://schemas.microsoft.com/office/drawing/2014/main" id="{9EC6A6A8-5B75-4DF3-A2ED-053FE05DBBBD}"/>
              </a:ext>
            </a:extLst>
          </p:cNvPr>
          <p:cNvSpPr txBox="1"/>
          <p:nvPr/>
        </p:nvSpPr>
        <p:spPr>
          <a:xfrm>
            <a:off x="4811291" y="3430892"/>
            <a:ext cx="3111062" cy="369332"/>
          </a:xfrm>
          <a:prstGeom prst="rect">
            <a:avLst/>
          </a:prstGeom>
          <a:noFill/>
        </p:spPr>
        <p:txBody>
          <a:bodyPr wrap="square" rtlCol="0">
            <a:spAutoFit/>
          </a:bodyPr>
          <a:lstStyle/>
          <a:p>
            <a:pPr algn="ctr"/>
            <a:r>
              <a:rPr lang="en-US" b="1" dirty="0">
                <a:solidFill>
                  <a:schemeClr val="accent1">
                    <a:lumMod val="50000"/>
                  </a:schemeClr>
                </a:solidFill>
              </a:rPr>
              <a:t>Weather Monitoring Center</a:t>
            </a:r>
          </a:p>
        </p:txBody>
      </p:sp>
      <p:pic>
        <p:nvPicPr>
          <p:cNvPr id="41" name="Picture 40">
            <a:extLst>
              <a:ext uri="{FF2B5EF4-FFF2-40B4-BE49-F238E27FC236}">
                <a16:creationId xmlns:a16="http://schemas.microsoft.com/office/drawing/2014/main" id="{DB6B60DE-ECD5-459F-990C-A2CB798E6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90" y="4094977"/>
            <a:ext cx="3717300" cy="2664670"/>
          </a:xfrm>
          <a:prstGeom prst="rect">
            <a:avLst/>
          </a:prstGeom>
        </p:spPr>
      </p:pic>
      <p:pic>
        <p:nvPicPr>
          <p:cNvPr id="49" name="Picture 48">
            <a:extLst>
              <a:ext uri="{FF2B5EF4-FFF2-40B4-BE49-F238E27FC236}">
                <a16:creationId xmlns:a16="http://schemas.microsoft.com/office/drawing/2014/main" id="{31FE9BC0-3DF7-469C-A731-30C6B4FF6B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8729" y="4116735"/>
            <a:ext cx="3717300" cy="2642912"/>
          </a:xfrm>
          <a:prstGeom prst="rect">
            <a:avLst/>
          </a:prstGeom>
        </p:spPr>
      </p:pic>
      <p:pic>
        <p:nvPicPr>
          <p:cNvPr id="54" name="Picture 53" descr="A close up of a coral&#10;&#10;Description automatically generated">
            <a:extLst>
              <a:ext uri="{FF2B5EF4-FFF2-40B4-BE49-F238E27FC236}">
                <a16:creationId xmlns:a16="http://schemas.microsoft.com/office/drawing/2014/main" id="{C0A28E8E-A3A0-4508-98F3-1D1CCC906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2025" y="4156765"/>
            <a:ext cx="3552320" cy="2602882"/>
          </a:xfrm>
          <a:prstGeom prst="rect">
            <a:avLst/>
          </a:prstGeom>
        </p:spPr>
      </p:pic>
    </p:spTree>
    <p:extLst>
      <p:ext uri="{BB962C8B-B14F-4D97-AF65-F5344CB8AC3E}">
        <p14:creationId xmlns:p14="http://schemas.microsoft.com/office/powerpoint/2010/main" val="232530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C61026-F89E-48E4-85BB-3063A41F5DB4}"/>
              </a:ext>
            </a:extLst>
          </p:cNvPr>
          <p:cNvSpPr>
            <a:spLocks noGrp="1"/>
          </p:cNvSpPr>
          <p:nvPr>
            <p:ph type="title"/>
          </p:nvPr>
        </p:nvSpPr>
        <p:spPr>
          <a:xfrm>
            <a:off x="1427163" y="65088"/>
            <a:ext cx="9879012" cy="503237"/>
          </a:xfrm>
        </p:spPr>
        <p:txBody>
          <a:bodyPr/>
          <a:lstStyle/>
          <a:p>
            <a:r>
              <a:rPr lang="en-IN" dirty="0">
                <a:latin typeface="Times New Roman" panose="02020603050405020304" pitchFamily="18" charset="0"/>
                <a:cs typeface="Times New Roman" panose="02020603050405020304" pitchFamily="18" charset="0"/>
              </a:rPr>
              <a:t>Dissemination of work</a:t>
            </a:r>
          </a:p>
        </p:txBody>
      </p:sp>
      <p:sp>
        <p:nvSpPr>
          <p:cNvPr id="5" name="Content Placeholder 2">
            <a:extLst>
              <a:ext uri="{FF2B5EF4-FFF2-40B4-BE49-F238E27FC236}">
                <a16:creationId xmlns:a16="http://schemas.microsoft.com/office/drawing/2014/main" id="{61D005DD-E2A3-45A1-85AF-A415B9C7F2AF}"/>
              </a:ext>
            </a:extLst>
          </p:cNvPr>
          <p:cNvSpPr txBox="1">
            <a:spLocks/>
          </p:cNvSpPr>
          <p:nvPr/>
        </p:nvSpPr>
        <p:spPr>
          <a:xfrm>
            <a:off x="609600" y="1340768"/>
            <a:ext cx="11214538" cy="2957963"/>
          </a:xfrm>
          <a:prstGeom prst="rect">
            <a:avLst/>
          </a:prstGeom>
        </p:spPr>
        <p:txBody>
          <a:bodyPr>
            <a:normAutofit/>
          </a:bodyPr>
          <a:lstStyle>
            <a:lvl1pPr marL="0" indent="0" algn="l" defTabSz="914400" rtl="0" eaLnBrk="1" latinLnBrk="0" hangingPunct="1">
              <a:lnSpc>
                <a:spcPct val="110000"/>
              </a:lnSpc>
              <a:spcBef>
                <a:spcPts val="400"/>
              </a:spcBef>
              <a:buFont typeface="Arial" panose="020B0604020202020204" pitchFamily="34" charset="0"/>
              <a:buNone/>
              <a:defRPr sz="2400" b="1" kern="1200">
                <a:solidFill>
                  <a:schemeClr val="accent5">
                    <a:lumMod val="75000"/>
                  </a:schemeClr>
                </a:solidFill>
                <a:latin typeface="Arial" panose="020B0604020202020204" pitchFamily="34" charset="0"/>
                <a:ea typeface="+mn-ea"/>
                <a:cs typeface="Arial" panose="020B0604020202020204" pitchFamily="34" charset="0"/>
              </a:defRPr>
            </a:lvl1pPr>
            <a:lvl2pPr marL="400050" indent="-285750" algn="l" defTabSz="914400" rtl="0" eaLnBrk="1" latinLnBrk="0" hangingPunct="1">
              <a:lnSpc>
                <a:spcPct val="110000"/>
              </a:lnSpc>
              <a:spcBef>
                <a:spcPts val="400"/>
              </a:spcBef>
              <a:buClr>
                <a:schemeClr val="accent5">
                  <a:lumMod val="75000"/>
                </a:schemeClr>
              </a:buClr>
              <a:buSzPct val="80000"/>
              <a:buFont typeface="Wingdings" panose="05000000000000000000" pitchFamily="2" charset="2"/>
              <a:buChar char="q"/>
              <a:defRPr sz="2000" kern="1200">
                <a:solidFill>
                  <a:schemeClr val="accent5">
                    <a:lumMod val="75000"/>
                  </a:schemeClr>
                </a:solidFill>
                <a:latin typeface="Arial" panose="020B0604020202020204" pitchFamily="34" charset="0"/>
                <a:ea typeface="+mn-ea"/>
                <a:cs typeface="Arial" panose="020B0604020202020204" pitchFamily="34" charset="0"/>
              </a:defRPr>
            </a:lvl2pPr>
            <a:lvl3pPr marL="571500" indent="-228600" algn="l" defTabSz="914400" rtl="0" eaLnBrk="1" latinLnBrk="0" hangingPunct="1">
              <a:lnSpc>
                <a:spcPct val="110000"/>
              </a:lnSpc>
              <a:spcBef>
                <a:spcPts val="400"/>
              </a:spcBef>
              <a:buClr>
                <a:schemeClr val="accent5">
                  <a:lumMod val="75000"/>
                </a:schemeClr>
              </a:buClr>
              <a:buFont typeface="Wingdings" panose="05000000000000000000" pitchFamily="2" charset="2"/>
              <a:buChar char="§"/>
              <a:defRPr sz="1800" kern="1200">
                <a:solidFill>
                  <a:schemeClr val="accent5">
                    <a:lumMod val="75000"/>
                  </a:schemeClr>
                </a:solidFill>
                <a:latin typeface="Arial" panose="020B0604020202020204" pitchFamily="34" charset="0"/>
                <a:ea typeface="+mn-ea"/>
                <a:cs typeface="Arial" panose="020B0604020202020204" pitchFamily="34" charset="0"/>
              </a:defRPr>
            </a:lvl3pPr>
            <a:lvl4pPr marL="800100" indent="-228600" algn="l" defTabSz="914400" rtl="0" eaLnBrk="1" latinLnBrk="0" hangingPunct="1">
              <a:lnSpc>
                <a:spcPct val="110000"/>
              </a:lnSpc>
              <a:spcBef>
                <a:spcPts val="400"/>
              </a:spcBef>
              <a:buClr>
                <a:schemeClr val="accent5">
                  <a:lumMod val="75000"/>
                </a:schemeClr>
              </a:buClr>
              <a:buFont typeface="Wingdings" panose="05000000000000000000" pitchFamily="2" charset="2"/>
              <a:buChar char="Ø"/>
              <a:defRPr sz="1600" kern="1200">
                <a:solidFill>
                  <a:schemeClr val="accent5">
                    <a:lumMod val="75000"/>
                  </a:schemeClr>
                </a:solidFill>
                <a:latin typeface="Arial" panose="020B0604020202020204" pitchFamily="34" charset="0"/>
                <a:ea typeface="+mn-ea"/>
                <a:cs typeface="Arial" panose="020B0604020202020204" pitchFamily="34" charset="0"/>
              </a:defRPr>
            </a:lvl4pPr>
            <a:lvl5pPr marL="1028700" indent="-228600" algn="l" defTabSz="914400" rtl="0" eaLnBrk="1" latinLnBrk="0" hangingPunct="1">
              <a:lnSpc>
                <a:spcPct val="110000"/>
              </a:lnSpc>
              <a:spcBef>
                <a:spcPts val="400"/>
              </a:spcBef>
              <a:buClr>
                <a:schemeClr val="accent5">
                  <a:lumMod val="75000"/>
                </a:schemeClr>
              </a:buClr>
              <a:buSzPct val="120000"/>
              <a:buFont typeface="Webdings" panose="05030102010509060703" pitchFamily="18" charset="2"/>
              <a:buChar char="4"/>
              <a:defRPr sz="1400" kern="1200">
                <a:solidFill>
                  <a:schemeClr val="accent5">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1800" dirty="0">
                <a:latin typeface="Times" pitchFamily="2" charset="0"/>
                <a:cs typeface="Times New Roman" panose="02020603050405020304" pitchFamily="18" charset="0"/>
              </a:rPr>
              <a:t>Chandra Prakash Meher, </a:t>
            </a:r>
            <a:r>
              <a:rPr lang="en-IN" sz="1800" b="0" dirty="0" err="1">
                <a:latin typeface="Times" pitchFamily="2" charset="0"/>
                <a:cs typeface="Times New Roman" panose="02020603050405020304" pitchFamily="18" charset="0"/>
              </a:rPr>
              <a:t>Adyasha</a:t>
            </a:r>
            <a:r>
              <a:rPr lang="en-IN" sz="1800" b="0" dirty="0">
                <a:latin typeface="Times" pitchFamily="2" charset="0"/>
                <a:cs typeface="Times New Roman" panose="02020603050405020304" pitchFamily="18" charset="0"/>
              </a:rPr>
              <a:t> Sahoo and Suraj Sharma</a:t>
            </a:r>
            <a:r>
              <a:rPr lang="en-IN" sz="1800" dirty="0">
                <a:latin typeface="Times" pitchFamily="2" charset="0"/>
                <a:cs typeface="Times New Roman" panose="02020603050405020304" pitchFamily="18" charset="0"/>
              </a:rPr>
              <a:t>, “</a:t>
            </a:r>
            <a:r>
              <a:rPr lang="en-IN" sz="1600" dirty="0">
                <a:latin typeface="Times" pitchFamily="2" charset="0"/>
              </a:rPr>
              <a:t>IoT based Irrigation and Water Logging monitoring system using Arduino and Cloud </a:t>
            </a:r>
            <a:r>
              <a:rPr lang="en-IN" sz="1600" dirty="0" err="1">
                <a:latin typeface="Times" pitchFamily="2" charset="0"/>
              </a:rPr>
              <a:t>Computing</a:t>
            </a:r>
            <a:r>
              <a:rPr lang="en-IN" sz="1800" dirty="0" err="1">
                <a:latin typeface="Times" pitchFamily="2" charset="0"/>
                <a:cs typeface="Times New Roman" panose="02020603050405020304" pitchFamily="18" charset="0"/>
              </a:rPr>
              <a:t>”,</a:t>
            </a:r>
            <a:r>
              <a:rPr lang="en-IN" sz="1600" dirty="0" err="1">
                <a:latin typeface="Times" pitchFamily="2" charset="0"/>
              </a:rPr>
              <a:t>International</a:t>
            </a:r>
            <a:r>
              <a:rPr lang="en-IN" sz="1600" dirty="0">
                <a:latin typeface="Times" pitchFamily="2" charset="0"/>
              </a:rPr>
              <a:t> Conference on Vision Towards Emerging Trends in Communication and Networking (</a:t>
            </a:r>
            <a:r>
              <a:rPr lang="en-IN" sz="1600" dirty="0" err="1">
                <a:latin typeface="Times" pitchFamily="2" charset="0"/>
              </a:rPr>
              <a:t>ViTECoN</a:t>
            </a:r>
            <a:r>
              <a:rPr lang="en-IN" sz="1600" dirty="0">
                <a:latin typeface="Times" pitchFamily="2" charset="0"/>
              </a:rPr>
              <a:t>),</a:t>
            </a:r>
            <a:r>
              <a:rPr lang="en-IN" sz="1800" dirty="0">
                <a:latin typeface="Times" pitchFamily="2" charset="0"/>
                <a:cs typeface="Times New Roman" panose="02020603050405020304" pitchFamily="18" charset="0"/>
              </a:rPr>
              <a:t>IEEE ,[30-31 March,2019]. Published</a:t>
            </a:r>
          </a:p>
          <a:p>
            <a:endParaRPr lang="en-IN" sz="1800" dirty="0">
              <a:latin typeface="Times" pitchFamily="2" charset="0"/>
              <a:cs typeface="Times New Roman" panose="02020603050405020304" pitchFamily="18" charset="0"/>
            </a:endParaRPr>
          </a:p>
          <a:p>
            <a:endParaRPr lang="en-IN" sz="1800" dirty="0">
              <a:latin typeface="Times" pitchFamily="2"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pitchFamily="2" charset="0"/>
                <a:cs typeface="Times New Roman" panose="02020603050405020304" pitchFamily="18" charset="0"/>
              </a:rPr>
              <a:t>Chandra Prakash Meher, </a:t>
            </a:r>
            <a:r>
              <a:rPr lang="en-IN" sz="2000" b="0" dirty="0" err="1">
                <a:latin typeface="Times" pitchFamily="2" charset="0"/>
                <a:cs typeface="Times New Roman" panose="02020603050405020304" pitchFamily="18" charset="0"/>
              </a:rPr>
              <a:t>Adyasha</a:t>
            </a:r>
            <a:r>
              <a:rPr lang="en-IN" sz="2000" b="0" dirty="0">
                <a:latin typeface="Times" pitchFamily="2" charset="0"/>
                <a:cs typeface="Times New Roman" panose="02020603050405020304" pitchFamily="18" charset="0"/>
              </a:rPr>
              <a:t> Sahoo and Suraj Sharma</a:t>
            </a:r>
            <a:r>
              <a:rPr lang="en-IN" sz="2000" dirty="0">
                <a:latin typeface="Times" pitchFamily="2" charset="0"/>
                <a:cs typeface="Times New Roman" panose="02020603050405020304" pitchFamily="18" charset="0"/>
              </a:rPr>
              <a:t>, “</a:t>
            </a:r>
            <a:r>
              <a:rPr lang="en-IN" sz="1800" dirty="0">
                <a:latin typeface="Times" pitchFamily="2" charset="0"/>
                <a:cs typeface="Times New Roman" panose="02020603050405020304" pitchFamily="18" charset="0"/>
              </a:rPr>
              <a:t>Decision Support Smart Irrigation using IoT</a:t>
            </a:r>
            <a:r>
              <a:rPr lang="en-IN" sz="2000" dirty="0">
                <a:latin typeface="Times" pitchFamily="2" charset="0"/>
                <a:cs typeface="Times New Roman" panose="02020603050405020304" pitchFamily="18" charset="0"/>
              </a:rPr>
              <a:t>”.</a:t>
            </a:r>
          </a:p>
          <a:p>
            <a:endParaRPr lang="en-IN" sz="1800" dirty="0">
              <a:latin typeface="Times" pitchFamily="2" charset="0"/>
              <a:cs typeface="Times New Roman" panose="02020603050405020304" pitchFamily="18" charset="0"/>
            </a:endParaRPr>
          </a:p>
        </p:txBody>
      </p:sp>
    </p:spTree>
    <p:extLst>
      <p:ext uri="{BB962C8B-B14F-4D97-AF65-F5344CB8AC3E}">
        <p14:creationId xmlns:p14="http://schemas.microsoft.com/office/powerpoint/2010/main" val="4242126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778F-EF60-344F-9427-2FE57425E77E}"/>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p:txBody>
          <a:bodyPr/>
          <a:lstStyle/>
          <a:p>
            <a:fld id="{AB507830-3FAC-4111-98C4-B5BD0318AF9F}" type="slidenum">
              <a:rPr lang="en-US" smtClean="0"/>
              <a:t>2</a:t>
            </a:fld>
            <a:endParaRPr lang="en-US"/>
          </a:p>
        </p:txBody>
      </p:sp>
      <p:graphicFrame>
        <p:nvGraphicFramePr>
          <p:cNvPr id="6" name="Diagram 5">
            <a:extLst>
              <a:ext uri="{FF2B5EF4-FFF2-40B4-BE49-F238E27FC236}">
                <a16:creationId xmlns:a16="http://schemas.microsoft.com/office/drawing/2014/main" id="{11F305AD-F8BD-4BCF-88B7-2F8C9F534E0E}"/>
              </a:ext>
            </a:extLst>
          </p:cNvPr>
          <p:cNvGraphicFramePr/>
          <p:nvPr>
            <p:extLst>
              <p:ext uri="{D42A27DB-BD31-4B8C-83A1-F6EECF244321}">
                <p14:modId xmlns:p14="http://schemas.microsoft.com/office/powerpoint/2010/main" val="2866361837"/>
              </p:ext>
            </p:extLst>
          </p:nvPr>
        </p:nvGraphicFramePr>
        <p:xfrm>
          <a:off x="493309" y="852894"/>
          <a:ext cx="668366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9436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6B505F-6619-4C4A-B0BB-8BDF85502D61}"/>
              </a:ext>
            </a:extLst>
          </p:cNvPr>
          <p:cNvSpPr txBox="1"/>
          <p:nvPr/>
        </p:nvSpPr>
        <p:spPr>
          <a:xfrm>
            <a:off x="3815255" y="1566952"/>
            <a:ext cx="4014952" cy="1862048"/>
          </a:xfrm>
          <a:prstGeom prst="rect">
            <a:avLst/>
          </a:prstGeom>
          <a:noFill/>
        </p:spPr>
        <p:txBody>
          <a:bodyPr wrap="square" rtlCol="0">
            <a:spAutoFit/>
          </a:bodyPr>
          <a:lstStyle/>
          <a:p>
            <a:pPr algn="ctr"/>
            <a:r>
              <a:rPr lang="en-US" sz="11500" dirty="0">
                <a:solidFill>
                  <a:schemeClr val="accent1">
                    <a:lumMod val="50000"/>
                  </a:schemeClr>
                </a:solidFill>
              </a:rPr>
              <a:t>Q &amp; A</a:t>
            </a:r>
          </a:p>
        </p:txBody>
      </p:sp>
      <p:sp>
        <p:nvSpPr>
          <p:cNvPr id="7" name="TextBox 6">
            <a:extLst>
              <a:ext uri="{FF2B5EF4-FFF2-40B4-BE49-F238E27FC236}">
                <a16:creationId xmlns:a16="http://schemas.microsoft.com/office/drawing/2014/main" id="{A5D5D82B-F740-47AF-B0B0-61C2B598D1EF}"/>
              </a:ext>
            </a:extLst>
          </p:cNvPr>
          <p:cNvSpPr txBox="1"/>
          <p:nvPr/>
        </p:nvSpPr>
        <p:spPr>
          <a:xfrm>
            <a:off x="3176751" y="4690883"/>
            <a:ext cx="5838497" cy="1200329"/>
          </a:xfrm>
          <a:prstGeom prst="rect">
            <a:avLst/>
          </a:prstGeom>
          <a:noFill/>
        </p:spPr>
        <p:txBody>
          <a:bodyPr wrap="square" rtlCol="0">
            <a:spAutoFit/>
          </a:bodyPr>
          <a:lstStyle/>
          <a:p>
            <a:pPr algn="ctr"/>
            <a:r>
              <a:rPr lang="en-US" sz="7200" dirty="0">
                <a:solidFill>
                  <a:schemeClr val="accent1">
                    <a:lumMod val="50000"/>
                  </a:schemeClr>
                </a:solidFill>
              </a:rPr>
              <a:t>Thank You</a:t>
            </a:r>
          </a:p>
        </p:txBody>
      </p:sp>
    </p:spTree>
    <p:extLst>
      <p:ext uri="{BB962C8B-B14F-4D97-AF65-F5344CB8AC3E}">
        <p14:creationId xmlns:p14="http://schemas.microsoft.com/office/powerpoint/2010/main" val="3237573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778F-EF60-344F-9427-2FE57425E77E}"/>
              </a:ext>
            </a:extLst>
          </p:cNvPr>
          <p:cNvSpPr>
            <a:spLocks noGrp="1"/>
          </p:cNvSpPr>
          <p:nvPr>
            <p:ph type="title"/>
          </p:nvPr>
        </p:nvSpPr>
        <p:spPr>
          <a:xfrm>
            <a:off x="1427356" y="265814"/>
            <a:ext cx="9878932" cy="567997"/>
          </a:xfrm>
        </p:spPr>
        <p:txBody>
          <a:bodyPr/>
          <a:lstStyle/>
          <a:p>
            <a:r>
              <a:rPr lang="en-US" sz="3200" dirty="0"/>
              <a:t>Overview of the Idea</a:t>
            </a:r>
            <a:br>
              <a:rPr lang="en-US" sz="3200" dirty="0"/>
            </a:br>
            <a:endParaRPr lang="en-US" sz="3200" dirty="0"/>
          </a:p>
        </p:txBody>
      </p:sp>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p:txBody>
          <a:bodyPr/>
          <a:lstStyle/>
          <a:p>
            <a:fld id="{AB507830-3FAC-4111-98C4-B5BD0318AF9F}" type="slidenum">
              <a:rPr lang="en-US" smtClean="0"/>
              <a:t>3</a:t>
            </a:fld>
            <a:endParaRPr lang="en-US"/>
          </a:p>
        </p:txBody>
      </p:sp>
      <p:sp>
        <p:nvSpPr>
          <p:cNvPr id="7" name="Title 1">
            <a:extLst>
              <a:ext uri="{FF2B5EF4-FFF2-40B4-BE49-F238E27FC236}">
                <a16:creationId xmlns:a16="http://schemas.microsoft.com/office/drawing/2014/main" id="{575DAD5E-C642-41A5-9ED0-B68BFBCF3822}"/>
              </a:ext>
            </a:extLst>
          </p:cNvPr>
          <p:cNvSpPr>
            <a:spLocks noGrp="1"/>
          </p:cNvSpPr>
          <p:nvPr>
            <p:ph idx="1"/>
          </p:nvPr>
        </p:nvSpPr>
        <p:spPr>
          <a:xfrm>
            <a:off x="298450" y="925514"/>
            <a:ext cx="10429801" cy="3082960"/>
          </a:xfrm>
        </p:spPr>
        <p:txBody>
          <a:bodyPr>
            <a:normAutofit/>
          </a:bodyPr>
          <a:lstStyle/>
          <a:p>
            <a:r>
              <a:rPr lang="en-US" sz="3600" dirty="0">
                <a:latin typeface="+mn-lt"/>
              </a:rPr>
              <a:t>Problem Statement:</a:t>
            </a:r>
          </a:p>
          <a:p>
            <a:r>
              <a:rPr lang="en-US" sz="3600" dirty="0">
                <a:latin typeface="+mn-lt"/>
              </a:rPr>
              <a:t>	</a:t>
            </a:r>
          </a:p>
          <a:p>
            <a:r>
              <a:rPr lang="en-US" sz="3600" dirty="0">
                <a:latin typeface="+mn-lt"/>
              </a:rPr>
              <a:t>	</a:t>
            </a:r>
          </a:p>
        </p:txBody>
      </p:sp>
      <p:sp>
        <p:nvSpPr>
          <p:cNvPr id="8" name="Content Placeholder 2">
            <a:extLst>
              <a:ext uri="{FF2B5EF4-FFF2-40B4-BE49-F238E27FC236}">
                <a16:creationId xmlns:a16="http://schemas.microsoft.com/office/drawing/2014/main" id="{01762946-11A2-44E3-99B5-C31B9DAF7415}"/>
              </a:ext>
            </a:extLst>
          </p:cNvPr>
          <p:cNvSpPr txBox="1">
            <a:spLocks/>
          </p:cNvSpPr>
          <p:nvPr/>
        </p:nvSpPr>
        <p:spPr>
          <a:xfrm>
            <a:off x="668491" y="1759324"/>
            <a:ext cx="10555472" cy="4677740"/>
          </a:xfrm>
          <a:prstGeom prst="rect">
            <a:avLst/>
          </a:prstGeom>
          <a:noFill/>
        </p:spPr>
        <p:txBody>
          <a:bodyPr vert="horz" wrap="square" lIns="91440" tIns="45720" rIns="91440" bIns="45720" rtlCol="0">
            <a:normAutofit fontScale="92500" lnSpcReduction="20000"/>
          </a:bodyPr>
          <a:lstStyle>
            <a:lvl1pPr marL="0" indent="0" algn="l" defTabSz="914400" rtl="0" eaLnBrk="1" latinLnBrk="0" hangingPunct="1">
              <a:lnSpc>
                <a:spcPct val="110000"/>
              </a:lnSpc>
              <a:spcBef>
                <a:spcPts val="400"/>
              </a:spcBef>
              <a:buFont typeface="Arial" panose="020B0604020202020204" pitchFamily="34" charset="0"/>
              <a:buNone/>
              <a:defRPr sz="2400" b="1" kern="1200">
                <a:solidFill>
                  <a:schemeClr val="accent5">
                    <a:lumMod val="75000"/>
                  </a:schemeClr>
                </a:solidFill>
                <a:latin typeface="Arial" panose="020B0604020202020204" pitchFamily="34" charset="0"/>
                <a:ea typeface="+mn-ea"/>
                <a:cs typeface="Arial" panose="020B0604020202020204" pitchFamily="34" charset="0"/>
              </a:defRPr>
            </a:lvl1pPr>
            <a:lvl2pPr marL="400050" indent="-285750" algn="l" defTabSz="914400" rtl="0" eaLnBrk="1" latinLnBrk="0" hangingPunct="1">
              <a:lnSpc>
                <a:spcPct val="110000"/>
              </a:lnSpc>
              <a:spcBef>
                <a:spcPts val="400"/>
              </a:spcBef>
              <a:buClr>
                <a:schemeClr val="accent5">
                  <a:lumMod val="75000"/>
                </a:schemeClr>
              </a:buClr>
              <a:buSzPct val="80000"/>
              <a:buFont typeface="Wingdings" panose="05000000000000000000" pitchFamily="2" charset="2"/>
              <a:buChar char="q"/>
              <a:defRPr sz="2000" kern="1200">
                <a:solidFill>
                  <a:schemeClr val="accent5">
                    <a:lumMod val="75000"/>
                  </a:schemeClr>
                </a:solidFill>
                <a:latin typeface="Arial" panose="020B0604020202020204" pitchFamily="34" charset="0"/>
                <a:ea typeface="+mn-ea"/>
                <a:cs typeface="Arial" panose="020B0604020202020204" pitchFamily="34" charset="0"/>
              </a:defRPr>
            </a:lvl2pPr>
            <a:lvl3pPr marL="571500" indent="-228600" algn="l" defTabSz="914400" rtl="0" eaLnBrk="1" latinLnBrk="0" hangingPunct="1">
              <a:lnSpc>
                <a:spcPct val="110000"/>
              </a:lnSpc>
              <a:spcBef>
                <a:spcPts val="400"/>
              </a:spcBef>
              <a:buClr>
                <a:schemeClr val="accent5">
                  <a:lumMod val="75000"/>
                </a:schemeClr>
              </a:buClr>
              <a:buFont typeface="Wingdings" panose="05000000000000000000" pitchFamily="2" charset="2"/>
              <a:buChar char="§"/>
              <a:defRPr sz="1800" kern="1200">
                <a:solidFill>
                  <a:schemeClr val="accent5">
                    <a:lumMod val="75000"/>
                  </a:schemeClr>
                </a:solidFill>
                <a:latin typeface="Arial" panose="020B0604020202020204" pitchFamily="34" charset="0"/>
                <a:ea typeface="+mn-ea"/>
                <a:cs typeface="Arial" panose="020B0604020202020204" pitchFamily="34" charset="0"/>
              </a:defRPr>
            </a:lvl3pPr>
            <a:lvl4pPr marL="800100" indent="-228600" algn="l" defTabSz="914400" rtl="0" eaLnBrk="1" latinLnBrk="0" hangingPunct="1">
              <a:lnSpc>
                <a:spcPct val="110000"/>
              </a:lnSpc>
              <a:spcBef>
                <a:spcPts val="400"/>
              </a:spcBef>
              <a:buClr>
                <a:schemeClr val="accent5">
                  <a:lumMod val="75000"/>
                </a:schemeClr>
              </a:buClr>
              <a:buFont typeface="Wingdings" panose="05000000000000000000" pitchFamily="2" charset="2"/>
              <a:buChar char="Ø"/>
              <a:defRPr sz="1600" kern="1200">
                <a:solidFill>
                  <a:schemeClr val="accent5">
                    <a:lumMod val="75000"/>
                  </a:schemeClr>
                </a:solidFill>
                <a:latin typeface="Arial" panose="020B0604020202020204" pitchFamily="34" charset="0"/>
                <a:ea typeface="+mn-ea"/>
                <a:cs typeface="Arial" panose="020B0604020202020204" pitchFamily="34" charset="0"/>
              </a:defRPr>
            </a:lvl4pPr>
            <a:lvl5pPr marL="1028700" indent="-228600" algn="l" defTabSz="914400" rtl="0" eaLnBrk="1" latinLnBrk="0" hangingPunct="1">
              <a:lnSpc>
                <a:spcPct val="110000"/>
              </a:lnSpc>
              <a:spcBef>
                <a:spcPts val="400"/>
              </a:spcBef>
              <a:buClr>
                <a:schemeClr val="accent5">
                  <a:lumMod val="75000"/>
                </a:schemeClr>
              </a:buClr>
              <a:buSzPct val="120000"/>
              <a:buFont typeface="Webdings" panose="05030102010509060703" pitchFamily="18" charset="2"/>
              <a:buChar char="4"/>
              <a:defRPr sz="1400" kern="1200">
                <a:solidFill>
                  <a:schemeClr val="accent5">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Font typeface="Wingdings" pitchFamily="2" charset="2"/>
              <a:buChar char="Ø"/>
            </a:pPr>
            <a:r>
              <a:rPr lang="en-US" b="0" dirty="0">
                <a:latin typeface="+mn-lt"/>
              </a:rPr>
              <a:t>Agriculture being an important sector, irrigation plays a vital role in proper yield. Thus if it doesn’t maintained then it would affect the GDP too. </a:t>
            </a:r>
          </a:p>
          <a:p>
            <a:pPr algn="just">
              <a:lnSpc>
                <a:spcPct val="150000"/>
              </a:lnSpc>
            </a:pPr>
            <a:endParaRPr lang="en-US" sz="2000" b="0" dirty="0">
              <a:latin typeface="+mn-lt"/>
              <a:cs typeface="Times New Roman" panose="02020603050405020304" pitchFamily="18" charset="0"/>
            </a:endParaRPr>
          </a:p>
          <a:p>
            <a:pPr algn="just">
              <a:lnSpc>
                <a:spcPct val="150000"/>
              </a:lnSpc>
              <a:buFont typeface="Wingdings" pitchFamily="2" charset="2"/>
              <a:buChar char="Ø"/>
            </a:pPr>
            <a:r>
              <a:rPr lang="en-US" b="0" dirty="0">
                <a:latin typeface="+mn-lt"/>
              </a:rPr>
              <a:t>With the growing technologies, WSN and cloud computing can be helpful for optimizing the water content</a:t>
            </a:r>
          </a:p>
          <a:p>
            <a:pPr algn="just">
              <a:lnSpc>
                <a:spcPct val="150000"/>
              </a:lnSpc>
            </a:pPr>
            <a:endParaRPr lang="en-US" b="0" dirty="0">
              <a:latin typeface="+mn-lt"/>
            </a:endParaRPr>
          </a:p>
          <a:p>
            <a:pPr algn="just">
              <a:lnSpc>
                <a:spcPct val="150000"/>
              </a:lnSpc>
              <a:buFont typeface="Wingdings" pitchFamily="2" charset="2"/>
              <a:buChar char="Ø"/>
            </a:pPr>
            <a:r>
              <a:rPr lang="en-US" b="0" dirty="0">
                <a:latin typeface="+mn-lt"/>
              </a:rPr>
              <a:t>Due to improper irrigation in the agricultural fields, an expected amount of yield gets affected. So as to tackle the water usage amount according to the environmental conditions, an advanced integrated system is created to adjust the water content in the fields with respect to its demand</a:t>
            </a:r>
            <a:r>
              <a:rPr lang="en-US" sz="2000" b="0" dirty="0"/>
              <a:t>.</a:t>
            </a:r>
            <a:endParaRPr lang="en-US" sz="1800" b="0" dirty="0">
              <a:latin typeface="Times New Roman" panose="02020603050405020304" pitchFamily="18" charset="0"/>
              <a:cs typeface="Times New Roman" panose="02020603050405020304" pitchFamily="18" charset="0"/>
            </a:endParaRPr>
          </a:p>
        </p:txBody>
      </p:sp>
      <p:sp>
        <p:nvSpPr>
          <p:cNvPr id="9" name="Rectangle 1">
            <a:extLst>
              <a:ext uri="{FF2B5EF4-FFF2-40B4-BE49-F238E27FC236}">
                <a16:creationId xmlns:a16="http://schemas.microsoft.com/office/drawing/2014/main" id="{509DECE1-0F92-47F6-A2BB-FB2E77E553FF}"/>
              </a:ext>
            </a:extLst>
          </p:cNvPr>
          <p:cNvSpPr>
            <a:spLocks noChangeArrowheads="1"/>
          </p:cNvSpPr>
          <p:nvPr/>
        </p:nvSpPr>
        <p:spPr bwMode="auto">
          <a:xfrm>
            <a:off x="0" y="0"/>
            <a:ext cx="5575300" cy="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Agriculture being an important sector, irrigation plays a vital role in proper yield.</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9386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p:txBody>
          <a:bodyPr/>
          <a:lstStyle/>
          <a:p>
            <a:fld id="{AB507830-3FAC-4111-98C4-B5BD0318AF9F}" type="slidenum">
              <a:rPr lang="en-US" smtClean="0"/>
              <a:t>4</a:t>
            </a:fld>
            <a:endParaRPr lang="en-US"/>
          </a:p>
        </p:txBody>
      </p:sp>
      <p:sp>
        <p:nvSpPr>
          <p:cNvPr id="6" name="Content Placeholder 5">
            <a:extLst>
              <a:ext uri="{FF2B5EF4-FFF2-40B4-BE49-F238E27FC236}">
                <a16:creationId xmlns:a16="http://schemas.microsoft.com/office/drawing/2014/main" id="{4E0BAF96-99AB-408D-9758-C07C0632795D}"/>
              </a:ext>
            </a:extLst>
          </p:cNvPr>
          <p:cNvSpPr>
            <a:spLocks noGrp="1"/>
          </p:cNvSpPr>
          <p:nvPr>
            <p:ph idx="1"/>
          </p:nvPr>
        </p:nvSpPr>
        <p:spPr>
          <a:xfrm>
            <a:off x="1" y="802242"/>
            <a:ext cx="11056882" cy="5756753"/>
          </a:xfrm>
        </p:spPr>
        <p:txBody>
          <a:bodyPr>
            <a:normAutofit fontScale="92500" lnSpcReduction="20000"/>
          </a:bodyPr>
          <a:lstStyle/>
          <a:p>
            <a:pPr algn="just"/>
            <a:r>
              <a:rPr lang="en-US" sz="3500" dirty="0">
                <a:latin typeface="+mn-lt"/>
              </a:rPr>
              <a:t>Idea to solve problem:</a:t>
            </a:r>
          </a:p>
          <a:p>
            <a:pPr algn="just"/>
            <a:endParaRPr lang="en-US" dirty="0">
              <a:latin typeface="+mn-lt"/>
            </a:endParaRPr>
          </a:p>
          <a:p>
            <a:pPr marL="742950" lvl="1" indent="-342900" algn="just">
              <a:buFont typeface="Wingdings" panose="05000000000000000000" pitchFamily="2" charset="2"/>
              <a:buChar char="Ø"/>
            </a:pPr>
            <a:r>
              <a:rPr lang="en-US" dirty="0">
                <a:latin typeface="+mn-lt"/>
                <a:cs typeface="Times New Roman" panose="02020603050405020304" pitchFamily="18" charset="0"/>
              </a:rPr>
              <a:t>Basically when we think of ideas we first approach for an Automation. Thus Automation can be more enhanced by adding quick Analytics to it.</a:t>
            </a:r>
          </a:p>
          <a:p>
            <a:pPr marL="742950" lvl="1" indent="-342900" algn="just">
              <a:buFont typeface="Wingdings" panose="05000000000000000000" pitchFamily="2" charset="2"/>
              <a:buChar char="Ø"/>
            </a:pPr>
            <a:endParaRPr lang="en-US" dirty="0">
              <a:latin typeface="+mn-lt"/>
              <a:cs typeface="Times New Roman" panose="02020603050405020304" pitchFamily="18" charset="0"/>
            </a:endParaRPr>
          </a:p>
          <a:p>
            <a:pPr marL="742950" lvl="1" indent="-342900" algn="just">
              <a:buFont typeface="Wingdings" panose="05000000000000000000" pitchFamily="2" charset="2"/>
              <a:buChar char="Ø"/>
            </a:pPr>
            <a:r>
              <a:rPr lang="en-US" dirty="0">
                <a:latin typeface="+mn-lt"/>
                <a:cs typeface="Times New Roman" panose="02020603050405020304" pitchFamily="18" charset="0"/>
              </a:rPr>
              <a:t>So the solution should have different layers with different work flows.</a:t>
            </a:r>
          </a:p>
          <a:p>
            <a:pPr marL="742950" lvl="1" indent="-342900" algn="just">
              <a:buFont typeface="Wingdings" panose="05000000000000000000" pitchFamily="2" charset="2"/>
              <a:buChar char="Ø"/>
            </a:pPr>
            <a:endParaRPr lang="en-US" dirty="0">
              <a:latin typeface="+mn-lt"/>
              <a:cs typeface="Times New Roman" panose="02020603050405020304" pitchFamily="18" charset="0"/>
            </a:endParaRPr>
          </a:p>
          <a:p>
            <a:pPr marL="742950" lvl="1" indent="-342900" algn="just">
              <a:buFont typeface="Wingdings" panose="05000000000000000000" pitchFamily="2" charset="2"/>
              <a:buChar char="Ø"/>
            </a:pPr>
            <a:r>
              <a:rPr lang="en-US" dirty="0">
                <a:latin typeface="+mn-lt"/>
                <a:cs typeface="Times New Roman" panose="02020603050405020304" pitchFamily="18" charset="0"/>
              </a:rPr>
              <a:t>We should be able to collect the real time data, analyze them and come out with suitable output.</a:t>
            </a:r>
          </a:p>
          <a:p>
            <a:pPr marL="742950" lvl="1" indent="-342900" algn="just">
              <a:buFont typeface="Wingdings" panose="05000000000000000000" pitchFamily="2" charset="2"/>
              <a:buChar char="Ø"/>
            </a:pPr>
            <a:endParaRPr lang="en-US" dirty="0">
              <a:latin typeface="+mn-lt"/>
              <a:cs typeface="Times New Roman" panose="02020603050405020304" pitchFamily="18" charset="0"/>
            </a:endParaRPr>
          </a:p>
          <a:p>
            <a:pPr marL="742950" lvl="1" indent="-342900" algn="just">
              <a:buFont typeface="Wingdings" panose="05000000000000000000" pitchFamily="2" charset="2"/>
              <a:buChar char="Ø"/>
            </a:pPr>
            <a:r>
              <a:rPr lang="en-US" dirty="0">
                <a:latin typeface="+mn-lt"/>
                <a:cs typeface="Times New Roman" panose="02020603050405020304" pitchFamily="18" charset="0"/>
              </a:rPr>
              <a:t>Also the pipe lines must be automated with motor pumps so the timely irrigation would add to Smart Irrigation and Précised Farming .</a:t>
            </a:r>
          </a:p>
          <a:p>
            <a:pPr marL="742950" lvl="1" indent="-342900" algn="just">
              <a:buFont typeface="Wingdings" panose="05000000000000000000" pitchFamily="2" charset="2"/>
              <a:buChar char="Ø"/>
            </a:pPr>
            <a:endParaRPr lang="en-US" dirty="0">
              <a:latin typeface="+mn-lt"/>
              <a:cs typeface="Times New Roman" panose="02020603050405020304" pitchFamily="18" charset="0"/>
            </a:endParaRPr>
          </a:p>
          <a:p>
            <a:pPr marL="742950" lvl="1" indent="-342900" algn="just">
              <a:buFont typeface="Wingdings" panose="05000000000000000000" pitchFamily="2" charset="2"/>
              <a:buChar char="Ø"/>
            </a:pPr>
            <a:r>
              <a:rPr lang="en-US" dirty="0">
                <a:latin typeface="+mn-lt"/>
                <a:cs typeface="Times New Roman" panose="02020603050405020304" pitchFamily="18" charset="0"/>
              </a:rPr>
              <a:t>Thus to work fully we are always need of an Infrastructure with is provide by SCP(SAP Cloud Platform) </a:t>
            </a:r>
          </a:p>
          <a:p>
            <a:pPr marL="742950" lvl="1" indent="-342900" algn="just">
              <a:buFont typeface="Wingdings" panose="05000000000000000000" pitchFamily="2" charset="2"/>
              <a:buChar char="Ø"/>
            </a:pPr>
            <a:endParaRPr lang="en-US" dirty="0">
              <a:latin typeface="+mn-lt"/>
              <a:cs typeface="Times New Roman" panose="02020603050405020304" pitchFamily="18" charset="0"/>
            </a:endParaRPr>
          </a:p>
          <a:p>
            <a:pPr marL="742950" lvl="1" indent="-342900" algn="just">
              <a:buFont typeface="Wingdings" panose="05000000000000000000" pitchFamily="2" charset="2"/>
              <a:buChar char="Ø"/>
            </a:pPr>
            <a:r>
              <a:rPr lang="en-US" dirty="0">
                <a:latin typeface="+mn-lt"/>
                <a:cs typeface="Times New Roman" panose="02020603050405020304" pitchFamily="18" charset="0"/>
              </a:rPr>
              <a:t>Thus this idea is based on cloud platform which uses services and analytics to solve the improper irrigation to proper time irrigation using SAP IoT Leonardo Cockpit service, IoT AE ,SAP Hana DB and SCP.</a:t>
            </a:r>
          </a:p>
          <a:p>
            <a:pPr marL="742950" lvl="1" indent="-342900" algn="just">
              <a:buFont typeface="Wingdings" panose="05000000000000000000" pitchFamily="2" charset="2"/>
              <a:buChar char="Ø"/>
            </a:pPr>
            <a:endParaRPr lang="en-US" sz="2400" dirty="0">
              <a:latin typeface="+mn-lt"/>
              <a:cs typeface="Times New Roman" panose="02020603050405020304" pitchFamily="18" charset="0"/>
            </a:endParaRPr>
          </a:p>
        </p:txBody>
      </p:sp>
      <p:sp>
        <p:nvSpPr>
          <p:cNvPr id="9" name="Title 1">
            <a:extLst>
              <a:ext uri="{FF2B5EF4-FFF2-40B4-BE49-F238E27FC236}">
                <a16:creationId xmlns:a16="http://schemas.microsoft.com/office/drawing/2014/main" id="{59A59D2B-F1B2-499E-BAFE-0887CE2AF38E}"/>
              </a:ext>
            </a:extLst>
          </p:cNvPr>
          <p:cNvSpPr>
            <a:spLocks noGrp="1"/>
          </p:cNvSpPr>
          <p:nvPr>
            <p:ph type="title"/>
          </p:nvPr>
        </p:nvSpPr>
        <p:spPr>
          <a:xfrm>
            <a:off x="1416530" y="299005"/>
            <a:ext cx="9879012" cy="503237"/>
          </a:xfrm>
        </p:spPr>
        <p:txBody>
          <a:bodyPr/>
          <a:lstStyle/>
          <a:p>
            <a:r>
              <a:rPr lang="en-US" sz="3200" dirty="0"/>
              <a:t>Overview of the Idea</a:t>
            </a:r>
            <a:br>
              <a:rPr lang="en-US" sz="3200" dirty="0"/>
            </a:br>
            <a:endParaRPr lang="en-US" sz="3200" dirty="0"/>
          </a:p>
        </p:txBody>
      </p:sp>
    </p:spTree>
    <p:extLst>
      <p:ext uri="{BB962C8B-B14F-4D97-AF65-F5344CB8AC3E}">
        <p14:creationId xmlns:p14="http://schemas.microsoft.com/office/powerpoint/2010/main" val="2627931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a:xfrm>
            <a:off x="85728" y="6527806"/>
            <a:ext cx="457200" cy="274320"/>
          </a:xfrm>
        </p:spPr>
        <p:txBody>
          <a:bodyPr/>
          <a:lstStyle/>
          <a:p>
            <a:fld id="{AB507830-3FAC-4111-98C4-B5BD0318AF9F}" type="slidenum">
              <a:rPr lang="en-US" smtClean="0"/>
              <a:t>5</a:t>
            </a:fld>
            <a:endParaRPr lang="en-US"/>
          </a:p>
        </p:txBody>
      </p:sp>
      <p:pic>
        <p:nvPicPr>
          <p:cNvPr id="12" name="Content Placeholder 11" descr="A screenshot of a cell phone&#10;&#10;Description automatically generated">
            <a:extLst>
              <a:ext uri="{FF2B5EF4-FFF2-40B4-BE49-F238E27FC236}">
                <a16:creationId xmlns:a16="http://schemas.microsoft.com/office/drawing/2014/main" id="{225AD106-AE47-4D72-AA57-06B0384871F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893136"/>
            <a:ext cx="7038753" cy="5634670"/>
          </a:xfrm>
        </p:spPr>
      </p:pic>
      <p:sp>
        <p:nvSpPr>
          <p:cNvPr id="8" name="Title 7">
            <a:extLst>
              <a:ext uri="{FF2B5EF4-FFF2-40B4-BE49-F238E27FC236}">
                <a16:creationId xmlns:a16="http://schemas.microsoft.com/office/drawing/2014/main" id="{56FD020A-BA77-4C13-8A18-4D2DF5C8E41D}"/>
              </a:ext>
            </a:extLst>
          </p:cNvPr>
          <p:cNvSpPr>
            <a:spLocks noGrp="1"/>
          </p:cNvSpPr>
          <p:nvPr>
            <p:ph type="title"/>
          </p:nvPr>
        </p:nvSpPr>
        <p:spPr>
          <a:xfrm>
            <a:off x="1427356" y="65077"/>
            <a:ext cx="9878932" cy="502920"/>
          </a:xfrm>
        </p:spPr>
        <p:txBody>
          <a:bodyPr/>
          <a:lstStyle/>
          <a:p>
            <a:r>
              <a:rPr lang="en-US" dirty="0"/>
              <a:t>Process flow (Architecture Diagram)</a:t>
            </a:r>
          </a:p>
        </p:txBody>
      </p:sp>
      <p:sp>
        <p:nvSpPr>
          <p:cNvPr id="47" name="Content Placeholder 4">
            <a:extLst>
              <a:ext uri="{FF2B5EF4-FFF2-40B4-BE49-F238E27FC236}">
                <a16:creationId xmlns:a16="http://schemas.microsoft.com/office/drawing/2014/main" id="{4DE0307E-2340-4972-8A73-D87B2532B9E1}"/>
              </a:ext>
            </a:extLst>
          </p:cNvPr>
          <p:cNvSpPr txBox="1">
            <a:spLocks/>
          </p:cNvSpPr>
          <p:nvPr/>
        </p:nvSpPr>
        <p:spPr>
          <a:xfrm>
            <a:off x="7145078" y="893136"/>
            <a:ext cx="4880345" cy="5305645"/>
          </a:xfrm>
          <a:prstGeom prst="rect">
            <a:avLst/>
          </a:prstGeom>
          <a:noFill/>
        </p:spPr>
        <p:txBody>
          <a:bodyPr vert="horz" wrap="square" lIns="91440" tIns="45720" rIns="91440" bIns="45720" rtlCol="0">
            <a:normAutofit/>
          </a:bodyPr>
          <a:lstStyle>
            <a:lvl1pPr marL="0" indent="0" algn="l" defTabSz="914400" rtl="0" eaLnBrk="1" latinLnBrk="0" hangingPunct="1">
              <a:lnSpc>
                <a:spcPct val="110000"/>
              </a:lnSpc>
              <a:spcBef>
                <a:spcPts val="400"/>
              </a:spcBef>
              <a:buFont typeface="Arial" panose="020B0604020202020204" pitchFamily="34" charset="0"/>
              <a:buNone/>
              <a:defRPr sz="2400" b="1" kern="1200">
                <a:solidFill>
                  <a:schemeClr val="accent5">
                    <a:lumMod val="75000"/>
                  </a:schemeClr>
                </a:solidFill>
                <a:latin typeface="Arial" panose="020B0604020202020204" pitchFamily="34" charset="0"/>
                <a:ea typeface="+mn-ea"/>
                <a:cs typeface="Arial" panose="020B0604020202020204" pitchFamily="34" charset="0"/>
              </a:defRPr>
            </a:lvl1pPr>
            <a:lvl2pPr marL="400050" indent="-285750" algn="l" defTabSz="914400" rtl="0" eaLnBrk="1" latinLnBrk="0" hangingPunct="1">
              <a:lnSpc>
                <a:spcPct val="110000"/>
              </a:lnSpc>
              <a:spcBef>
                <a:spcPts val="400"/>
              </a:spcBef>
              <a:buClr>
                <a:schemeClr val="accent5">
                  <a:lumMod val="75000"/>
                </a:schemeClr>
              </a:buClr>
              <a:buSzPct val="80000"/>
              <a:buFont typeface="Wingdings" panose="05000000000000000000" pitchFamily="2" charset="2"/>
              <a:buChar char="q"/>
              <a:defRPr sz="2000" kern="1200">
                <a:solidFill>
                  <a:schemeClr val="accent5">
                    <a:lumMod val="75000"/>
                  </a:schemeClr>
                </a:solidFill>
                <a:latin typeface="Arial" panose="020B0604020202020204" pitchFamily="34" charset="0"/>
                <a:ea typeface="+mn-ea"/>
                <a:cs typeface="Arial" panose="020B0604020202020204" pitchFamily="34" charset="0"/>
              </a:defRPr>
            </a:lvl2pPr>
            <a:lvl3pPr marL="571500" indent="-228600" algn="l" defTabSz="914400" rtl="0" eaLnBrk="1" latinLnBrk="0" hangingPunct="1">
              <a:lnSpc>
                <a:spcPct val="110000"/>
              </a:lnSpc>
              <a:spcBef>
                <a:spcPts val="400"/>
              </a:spcBef>
              <a:buClr>
                <a:schemeClr val="accent5">
                  <a:lumMod val="75000"/>
                </a:schemeClr>
              </a:buClr>
              <a:buFont typeface="Wingdings" panose="05000000000000000000" pitchFamily="2" charset="2"/>
              <a:buChar char="§"/>
              <a:defRPr sz="1800" kern="1200">
                <a:solidFill>
                  <a:schemeClr val="accent5">
                    <a:lumMod val="75000"/>
                  </a:schemeClr>
                </a:solidFill>
                <a:latin typeface="Arial" panose="020B0604020202020204" pitchFamily="34" charset="0"/>
                <a:ea typeface="+mn-ea"/>
                <a:cs typeface="Arial" panose="020B0604020202020204" pitchFamily="34" charset="0"/>
              </a:defRPr>
            </a:lvl3pPr>
            <a:lvl4pPr marL="800100" indent="-228600" algn="l" defTabSz="914400" rtl="0" eaLnBrk="1" latinLnBrk="0" hangingPunct="1">
              <a:lnSpc>
                <a:spcPct val="110000"/>
              </a:lnSpc>
              <a:spcBef>
                <a:spcPts val="400"/>
              </a:spcBef>
              <a:buClr>
                <a:schemeClr val="accent5">
                  <a:lumMod val="75000"/>
                </a:schemeClr>
              </a:buClr>
              <a:buFont typeface="Wingdings" panose="05000000000000000000" pitchFamily="2" charset="2"/>
              <a:buChar char="Ø"/>
              <a:defRPr sz="1600" kern="1200">
                <a:solidFill>
                  <a:schemeClr val="accent5">
                    <a:lumMod val="75000"/>
                  </a:schemeClr>
                </a:solidFill>
                <a:latin typeface="Arial" panose="020B0604020202020204" pitchFamily="34" charset="0"/>
                <a:ea typeface="+mn-ea"/>
                <a:cs typeface="Arial" panose="020B0604020202020204" pitchFamily="34" charset="0"/>
              </a:defRPr>
            </a:lvl4pPr>
            <a:lvl5pPr marL="1028700" indent="-228600" algn="l" defTabSz="914400" rtl="0" eaLnBrk="1" latinLnBrk="0" hangingPunct="1">
              <a:lnSpc>
                <a:spcPct val="110000"/>
              </a:lnSpc>
              <a:spcBef>
                <a:spcPts val="400"/>
              </a:spcBef>
              <a:buClr>
                <a:schemeClr val="accent5">
                  <a:lumMod val="75000"/>
                </a:schemeClr>
              </a:buClr>
              <a:buSzPct val="120000"/>
              <a:buFont typeface="Webdings" panose="05030102010509060703" pitchFamily="18" charset="2"/>
              <a:buChar char="4"/>
              <a:defRPr sz="1400" kern="1200">
                <a:solidFill>
                  <a:schemeClr val="accent5">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9" name="Content Placeholder 2">
            <a:extLst>
              <a:ext uri="{FF2B5EF4-FFF2-40B4-BE49-F238E27FC236}">
                <a16:creationId xmlns:a16="http://schemas.microsoft.com/office/drawing/2014/main" id="{46315A8D-998E-4A82-A783-52E84CFAE6F1}"/>
              </a:ext>
            </a:extLst>
          </p:cNvPr>
          <p:cNvSpPr txBox="1">
            <a:spLocks/>
          </p:cNvSpPr>
          <p:nvPr/>
        </p:nvSpPr>
        <p:spPr>
          <a:xfrm>
            <a:off x="7262037" y="1233376"/>
            <a:ext cx="4688957" cy="5199321"/>
          </a:xfrm>
          <a:prstGeom prst="rect">
            <a:avLst/>
          </a:prstGeom>
          <a:noFill/>
        </p:spPr>
        <p:txBody>
          <a:bodyPr vert="horz" wrap="square" lIns="91440" tIns="45720" rIns="91440" bIns="45720" rtlCol="0">
            <a:normAutofit fontScale="92500" lnSpcReduction="20000"/>
          </a:bodyPr>
          <a:lstStyle>
            <a:lvl1pPr marL="0" indent="0" algn="l" defTabSz="914400" rtl="0" eaLnBrk="1" latinLnBrk="0" hangingPunct="1">
              <a:lnSpc>
                <a:spcPct val="110000"/>
              </a:lnSpc>
              <a:spcBef>
                <a:spcPts val="400"/>
              </a:spcBef>
              <a:buFont typeface="Arial" panose="020B0604020202020204" pitchFamily="34" charset="0"/>
              <a:buNone/>
              <a:defRPr sz="2400" b="1" kern="1200">
                <a:solidFill>
                  <a:schemeClr val="accent5">
                    <a:lumMod val="75000"/>
                  </a:schemeClr>
                </a:solidFill>
                <a:latin typeface="Arial" panose="020B0604020202020204" pitchFamily="34" charset="0"/>
                <a:ea typeface="+mn-ea"/>
                <a:cs typeface="Arial" panose="020B0604020202020204" pitchFamily="34" charset="0"/>
              </a:defRPr>
            </a:lvl1pPr>
            <a:lvl2pPr marL="400050" indent="-285750" algn="l" defTabSz="914400" rtl="0" eaLnBrk="1" latinLnBrk="0" hangingPunct="1">
              <a:lnSpc>
                <a:spcPct val="110000"/>
              </a:lnSpc>
              <a:spcBef>
                <a:spcPts val="400"/>
              </a:spcBef>
              <a:buClr>
                <a:schemeClr val="accent5">
                  <a:lumMod val="75000"/>
                </a:schemeClr>
              </a:buClr>
              <a:buSzPct val="80000"/>
              <a:buFont typeface="Wingdings" panose="05000000000000000000" pitchFamily="2" charset="2"/>
              <a:buChar char="q"/>
              <a:defRPr sz="2000" kern="1200">
                <a:solidFill>
                  <a:schemeClr val="accent5">
                    <a:lumMod val="75000"/>
                  </a:schemeClr>
                </a:solidFill>
                <a:latin typeface="Arial" panose="020B0604020202020204" pitchFamily="34" charset="0"/>
                <a:ea typeface="+mn-ea"/>
                <a:cs typeface="Arial" panose="020B0604020202020204" pitchFamily="34" charset="0"/>
              </a:defRPr>
            </a:lvl2pPr>
            <a:lvl3pPr marL="571500" indent="-228600" algn="l" defTabSz="914400" rtl="0" eaLnBrk="1" latinLnBrk="0" hangingPunct="1">
              <a:lnSpc>
                <a:spcPct val="110000"/>
              </a:lnSpc>
              <a:spcBef>
                <a:spcPts val="400"/>
              </a:spcBef>
              <a:buClr>
                <a:schemeClr val="accent5">
                  <a:lumMod val="75000"/>
                </a:schemeClr>
              </a:buClr>
              <a:buFont typeface="Wingdings" panose="05000000000000000000" pitchFamily="2" charset="2"/>
              <a:buChar char="§"/>
              <a:defRPr sz="1800" kern="1200">
                <a:solidFill>
                  <a:schemeClr val="accent5">
                    <a:lumMod val="75000"/>
                  </a:schemeClr>
                </a:solidFill>
                <a:latin typeface="Arial" panose="020B0604020202020204" pitchFamily="34" charset="0"/>
                <a:ea typeface="+mn-ea"/>
                <a:cs typeface="Arial" panose="020B0604020202020204" pitchFamily="34" charset="0"/>
              </a:defRPr>
            </a:lvl3pPr>
            <a:lvl4pPr marL="800100" indent="-228600" algn="l" defTabSz="914400" rtl="0" eaLnBrk="1" latinLnBrk="0" hangingPunct="1">
              <a:lnSpc>
                <a:spcPct val="110000"/>
              </a:lnSpc>
              <a:spcBef>
                <a:spcPts val="400"/>
              </a:spcBef>
              <a:buClr>
                <a:schemeClr val="accent5">
                  <a:lumMod val="75000"/>
                </a:schemeClr>
              </a:buClr>
              <a:buFont typeface="Wingdings" panose="05000000000000000000" pitchFamily="2" charset="2"/>
              <a:buChar char="Ø"/>
              <a:defRPr sz="1600" kern="1200">
                <a:solidFill>
                  <a:schemeClr val="accent5">
                    <a:lumMod val="75000"/>
                  </a:schemeClr>
                </a:solidFill>
                <a:latin typeface="Arial" panose="020B0604020202020204" pitchFamily="34" charset="0"/>
                <a:ea typeface="+mn-ea"/>
                <a:cs typeface="Arial" panose="020B0604020202020204" pitchFamily="34" charset="0"/>
              </a:defRPr>
            </a:lvl4pPr>
            <a:lvl5pPr marL="1028700" indent="-228600" algn="l" defTabSz="914400" rtl="0" eaLnBrk="1" latinLnBrk="0" hangingPunct="1">
              <a:lnSpc>
                <a:spcPct val="110000"/>
              </a:lnSpc>
              <a:spcBef>
                <a:spcPts val="400"/>
              </a:spcBef>
              <a:buClr>
                <a:schemeClr val="accent5">
                  <a:lumMod val="75000"/>
                </a:schemeClr>
              </a:buClr>
              <a:buSzPct val="120000"/>
              <a:buFont typeface="Webdings" panose="05030102010509060703" pitchFamily="18" charset="2"/>
              <a:buChar char="4"/>
              <a:defRPr sz="1400" kern="1200">
                <a:solidFill>
                  <a:schemeClr val="accent5">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Font typeface="Wingdings" panose="05000000000000000000" pitchFamily="2" charset="2"/>
              <a:buChar char="Ø"/>
            </a:pPr>
            <a:r>
              <a:rPr lang="en-US" sz="2100" dirty="0">
                <a:latin typeface="+mn-lt"/>
              </a:rPr>
              <a:t>This diagram show how the whole system         would work in Sync</a:t>
            </a:r>
          </a:p>
          <a:p>
            <a:pPr algn="just">
              <a:lnSpc>
                <a:spcPct val="150000"/>
              </a:lnSpc>
            </a:pPr>
            <a:endParaRPr lang="en-US" sz="2100" dirty="0">
              <a:latin typeface="+mn-lt"/>
            </a:endParaRPr>
          </a:p>
          <a:p>
            <a:pPr algn="just">
              <a:lnSpc>
                <a:spcPct val="150000"/>
              </a:lnSpc>
              <a:buFont typeface="Wingdings" panose="05000000000000000000" pitchFamily="2" charset="2"/>
              <a:buChar char="Ø"/>
            </a:pPr>
            <a:r>
              <a:rPr lang="en-US" sz="2100" dirty="0">
                <a:latin typeface="+mn-lt"/>
              </a:rPr>
              <a:t>It has been divide into Layers for better understanding.</a:t>
            </a:r>
          </a:p>
          <a:p>
            <a:pPr algn="just">
              <a:lnSpc>
                <a:spcPct val="150000"/>
              </a:lnSpc>
            </a:pPr>
            <a:endParaRPr lang="en-US" sz="2100" dirty="0">
              <a:latin typeface="+mn-lt"/>
            </a:endParaRPr>
          </a:p>
          <a:p>
            <a:pPr algn="just">
              <a:lnSpc>
                <a:spcPct val="150000"/>
              </a:lnSpc>
              <a:buFont typeface="Wingdings" panose="05000000000000000000" pitchFamily="2" charset="2"/>
              <a:buChar char="Ø"/>
            </a:pPr>
            <a:r>
              <a:rPr lang="en-US" sz="2100" dirty="0">
                <a:latin typeface="+mn-lt"/>
              </a:rPr>
              <a:t>Those layers are Device Layer, API Layer, IoT Gate Edge, Analytics layer, Service Layer and UI Layer.</a:t>
            </a:r>
          </a:p>
          <a:p>
            <a:pPr algn="just">
              <a:lnSpc>
                <a:spcPct val="150000"/>
              </a:lnSpc>
            </a:pPr>
            <a:endParaRPr lang="en-US" sz="2100" dirty="0">
              <a:latin typeface="+mn-lt"/>
            </a:endParaRPr>
          </a:p>
          <a:p>
            <a:pPr algn="just">
              <a:lnSpc>
                <a:spcPct val="150000"/>
              </a:lnSpc>
              <a:buFont typeface="Wingdings" panose="05000000000000000000" pitchFamily="2" charset="2"/>
              <a:buChar char="Ø"/>
            </a:pPr>
            <a:r>
              <a:rPr lang="en-US" sz="2100" dirty="0">
                <a:latin typeface="+mn-lt"/>
              </a:rPr>
              <a:t>These all layers are interconnected to each other for completion of whole process</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703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778F-EF60-344F-9427-2FE57425E77E}"/>
              </a:ext>
            </a:extLst>
          </p:cNvPr>
          <p:cNvSpPr>
            <a:spLocks noGrp="1"/>
          </p:cNvSpPr>
          <p:nvPr>
            <p:ph type="title"/>
          </p:nvPr>
        </p:nvSpPr>
        <p:spPr>
          <a:xfrm>
            <a:off x="1491105" y="0"/>
            <a:ext cx="3548729" cy="702746"/>
          </a:xfrm>
        </p:spPr>
        <p:txBody>
          <a:bodyPr anchor="b">
            <a:normAutofit/>
          </a:bodyPr>
          <a:lstStyle/>
          <a:p>
            <a:r>
              <a:rPr lang="en-US" sz="3600" dirty="0"/>
              <a:t>Use Case(s):</a:t>
            </a:r>
          </a:p>
        </p:txBody>
      </p:sp>
      <p:sp>
        <p:nvSpPr>
          <p:cNvPr id="6" name="Content Placeholder 5">
            <a:extLst>
              <a:ext uri="{FF2B5EF4-FFF2-40B4-BE49-F238E27FC236}">
                <a16:creationId xmlns:a16="http://schemas.microsoft.com/office/drawing/2014/main" id="{31C4F3CB-4093-4EB9-943D-3839D72AAE5E}"/>
              </a:ext>
            </a:extLst>
          </p:cNvPr>
          <p:cNvSpPr>
            <a:spLocks noGrp="1"/>
          </p:cNvSpPr>
          <p:nvPr>
            <p:ph idx="1"/>
          </p:nvPr>
        </p:nvSpPr>
        <p:spPr>
          <a:xfrm>
            <a:off x="300259" y="1275908"/>
            <a:ext cx="5666096" cy="4295552"/>
          </a:xfrm>
        </p:spPr>
        <p:txBody>
          <a:bodyPr anchor="t">
            <a:normAutofit fontScale="92500" lnSpcReduction="20000"/>
          </a:bodyPr>
          <a:lstStyle/>
          <a:p>
            <a:endParaRPr lang="en-US" dirty="0"/>
          </a:p>
          <a:p>
            <a:pPr marL="342900" indent="-342900">
              <a:buFont typeface="Wingdings" panose="05000000000000000000" pitchFamily="2" charset="2"/>
              <a:buChar char="Ø"/>
            </a:pPr>
            <a:r>
              <a:rPr lang="en-US" dirty="0">
                <a:latin typeface="+mn-lt"/>
              </a:rPr>
              <a:t>Smart Irrigation</a:t>
            </a:r>
          </a:p>
          <a:p>
            <a:endParaRPr lang="en-US" dirty="0">
              <a:latin typeface="+mn-lt"/>
            </a:endParaRPr>
          </a:p>
          <a:p>
            <a:pPr marL="342900" indent="-342900">
              <a:buFont typeface="Wingdings" panose="05000000000000000000" pitchFamily="2" charset="2"/>
              <a:buChar char="Ø"/>
            </a:pPr>
            <a:r>
              <a:rPr lang="en-US" dirty="0">
                <a:latin typeface="+mn-lt"/>
              </a:rPr>
              <a:t>Precision Farming</a:t>
            </a:r>
          </a:p>
          <a:p>
            <a:pPr marL="342900" indent="-342900">
              <a:buFont typeface="Wingdings" panose="05000000000000000000" pitchFamily="2" charset="2"/>
              <a:buChar char="Ø"/>
            </a:pPr>
            <a:endParaRPr lang="en-US" dirty="0">
              <a:latin typeface="+mn-lt"/>
            </a:endParaRPr>
          </a:p>
          <a:p>
            <a:pPr marL="342900" indent="-342900">
              <a:buFont typeface="Wingdings" panose="05000000000000000000" pitchFamily="2" charset="2"/>
              <a:buChar char="Ø"/>
            </a:pPr>
            <a:r>
              <a:rPr lang="en-US" dirty="0">
                <a:latin typeface="+mn-lt"/>
              </a:rPr>
              <a:t>Weather monitoring, Soil Quality, Crop growth</a:t>
            </a:r>
          </a:p>
          <a:p>
            <a:pPr marL="342900" indent="-342900">
              <a:buFont typeface="Wingdings" panose="05000000000000000000" pitchFamily="2" charset="2"/>
              <a:buChar char="Ø"/>
            </a:pPr>
            <a:endParaRPr lang="en-US" dirty="0">
              <a:latin typeface="+mn-lt"/>
            </a:endParaRPr>
          </a:p>
          <a:p>
            <a:pPr marL="342900" indent="-342900">
              <a:buFont typeface="Wingdings" panose="05000000000000000000" pitchFamily="2" charset="2"/>
              <a:buChar char="Ø"/>
            </a:pPr>
            <a:r>
              <a:rPr lang="en-US" dirty="0">
                <a:latin typeface="+mn-lt"/>
              </a:rPr>
              <a:t>Low risk and High Crop production</a:t>
            </a:r>
          </a:p>
          <a:p>
            <a:pPr marL="342900" indent="-342900">
              <a:buFont typeface="Wingdings" panose="05000000000000000000" pitchFamily="2" charset="2"/>
              <a:buChar char="Ø"/>
            </a:pPr>
            <a:endParaRPr lang="en-US" dirty="0">
              <a:latin typeface="+mn-lt"/>
            </a:endParaRPr>
          </a:p>
          <a:p>
            <a:pPr marL="342900" indent="-342900">
              <a:buFont typeface="Wingdings" panose="05000000000000000000" pitchFamily="2" charset="2"/>
              <a:buChar char="Ø"/>
            </a:pPr>
            <a:r>
              <a:rPr lang="en-US" dirty="0">
                <a:latin typeface="+mn-lt"/>
              </a:rPr>
              <a:t>Increased business efficiency through process automation </a:t>
            </a:r>
          </a:p>
        </p:txBody>
      </p:sp>
      <p:pic>
        <p:nvPicPr>
          <p:cNvPr id="5" name="Picture 4" descr="A picture containing grass, man, holding, sitting&#10;&#10;Description automatically generated">
            <a:extLst>
              <a:ext uri="{FF2B5EF4-FFF2-40B4-BE49-F238E27FC236}">
                <a16:creationId xmlns:a16="http://schemas.microsoft.com/office/drawing/2014/main" id="{41978114-3718-4AFA-857A-79448ABD7341}"/>
              </a:ext>
            </a:extLst>
          </p:cNvPr>
          <p:cNvPicPr>
            <a:picLocks noChangeAspect="1"/>
          </p:cNvPicPr>
          <p:nvPr/>
        </p:nvPicPr>
        <p:blipFill rotWithShape="1">
          <a:blip r:embed="rId2">
            <a:extLst>
              <a:ext uri="{28A0092B-C50C-407E-A947-70E740481C1C}">
                <a14:useLocalDpi xmlns:a14="http://schemas.microsoft.com/office/drawing/2010/main" val="0"/>
              </a:ext>
            </a:extLst>
          </a:blip>
          <a:srcRect l="20059" r="20012" b="-1"/>
          <a:stretch/>
        </p:blipFill>
        <p:spPr>
          <a:xfrm>
            <a:off x="5966355" y="797442"/>
            <a:ext cx="6225645" cy="6058970"/>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a:xfrm>
            <a:off x="10869612" y="6356350"/>
            <a:ext cx="819187" cy="365125"/>
          </a:xfrm>
        </p:spPr>
        <p:txBody>
          <a:bodyPr>
            <a:normAutofit/>
          </a:bodyPr>
          <a:lstStyle/>
          <a:p>
            <a:pPr algn="r">
              <a:spcAft>
                <a:spcPts val="600"/>
              </a:spcAft>
            </a:pPr>
            <a:fld id="{AB507830-3FAC-4111-98C4-B5BD0318AF9F}" type="slidenum">
              <a:rPr lang="en-US" sz="1200">
                <a:solidFill>
                  <a:prstClr val="white"/>
                </a:solidFill>
              </a:rPr>
              <a:pPr algn="r">
                <a:spcAft>
                  <a:spcPts val="600"/>
                </a:spcAft>
              </a:pPr>
              <a:t>6</a:t>
            </a:fld>
            <a:endParaRPr lang="en-US" sz="1200">
              <a:solidFill>
                <a:prstClr val="white"/>
              </a:solidFill>
            </a:endParaRPr>
          </a:p>
        </p:txBody>
      </p:sp>
    </p:spTree>
    <p:extLst>
      <p:ext uri="{BB962C8B-B14F-4D97-AF65-F5344CB8AC3E}">
        <p14:creationId xmlns:p14="http://schemas.microsoft.com/office/powerpoint/2010/main" val="4251271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5F8109-B9B3-498F-9C1B-E20387370D81}"/>
              </a:ext>
            </a:extLst>
          </p:cNvPr>
          <p:cNvSpPr txBox="1">
            <a:spLocks/>
          </p:cNvSpPr>
          <p:nvPr/>
        </p:nvSpPr>
        <p:spPr>
          <a:xfrm>
            <a:off x="25773" y="728800"/>
            <a:ext cx="4117032" cy="70365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l"/>
            <a:r>
              <a:rPr lang="en-US" sz="3200" dirty="0">
                <a:solidFill>
                  <a:schemeClr val="accent1">
                    <a:lumMod val="50000"/>
                  </a:schemeClr>
                </a:solidFill>
              </a:rPr>
              <a:t>Data Model:</a:t>
            </a:r>
          </a:p>
        </p:txBody>
      </p:sp>
      <p:sp>
        <p:nvSpPr>
          <p:cNvPr id="8" name="Cylinder 7">
            <a:extLst>
              <a:ext uri="{FF2B5EF4-FFF2-40B4-BE49-F238E27FC236}">
                <a16:creationId xmlns:a16="http://schemas.microsoft.com/office/drawing/2014/main" id="{5F85B8A2-3A3A-466A-9BCC-585D52561441}"/>
              </a:ext>
            </a:extLst>
          </p:cNvPr>
          <p:cNvSpPr/>
          <p:nvPr/>
        </p:nvSpPr>
        <p:spPr>
          <a:xfrm>
            <a:off x="1529062" y="1573011"/>
            <a:ext cx="2259656" cy="312281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9" name="Double Brace 8">
            <a:extLst>
              <a:ext uri="{FF2B5EF4-FFF2-40B4-BE49-F238E27FC236}">
                <a16:creationId xmlns:a16="http://schemas.microsoft.com/office/drawing/2014/main" id="{1AF2AB7B-D0DA-461F-890D-58A73BCEABA0}"/>
              </a:ext>
            </a:extLst>
          </p:cNvPr>
          <p:cNvSpPr/>
          <p:nvPr/>
        </p:nvSpPr>
        <p:spPr>
          <a:xfrm>
            <a:off x="6944283" y="2379039"/>
            <a:ext cx="2362765" cy="1686662"/>
          </a:xfrm>
          <a:prstGeom prst="brace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F18373C8-52DB-4B6B-AC7A-106337DD4D18}"/>
              </a:ext>
            </a:extLst>
          </p:cNvPr>
          <p:cNvSpPr txBox="1"/>
          <p:nvPr/>
        </p:nvSpPr>
        <p:spPr>
          <a:xfrm>
            <a:off x="7120642" y="2438318"/>
            <a:ext cx="2525395" cy="1954381"/>
          </a:xfrm>
          <a:prstGeom prst="rect">
            <a:avLst/>
          </a:prstGeom>
          <a:noFill/>
        </p:spPr>
        <p:txBody>
          <a:bodyPr wrap="square" rtlCol="0">
            <a:spAutoFit/>
          </a:bodyPr>
          <a:lstStyle/>
          <a:p>
            <a:pPr marL="342900" indent="-342900">
              <a:buFont typeface="+mj-lt"/>
              <a:buAutoNum type="arabicPeriod"/>
            </a:pPr>
            <a:r>
              <a:rPr lang="en-US" sz="1100" dirty="0">
                <a:ln w="0"/>
                <a:effectLst>
                  <a:outerShdw blurRad="38100" dist="19050" dir="2700000" algn="tl" rotWithShape="0">
                    <a:schemeClr val="dk1">
                      <a:alpha val="40000"/>
                    </a:schemeClr>
                  </a:outerShdw>
                </a:effectLst>
              </a:rPr>
              <a:t>Field1</a:t>
            </a:r>
          </a:p>
          <a:p>
            <a:pPr marL="800100" lvl="1" indent="-342900">
              <a:buFont typeface="+mj-lt"/>
              <a:buAutoNum type="arabicPeriod"/>
            </a:pPr>
            <a:r>
              <a:rPr lang="en-US" sz="1100" dirty="0">
                <a:ln w="0"/>
                <a:effectLst>
                  <a:outerShdw blurRad="38100" dist="19050" dir="2700000" algn="tl" rotWithShape="0">
                    <a:schemeClr val="dk1">
                      <a:alpha val="40000"/>
                    </a:schemeClr>
                  </a:outerShdw>
                </a:effectLst>
              </a:rPr>
              <a:t>Humid</a:t>
            </a:r>
          </a:p>
          <a:p>
            <a:pPr marL="800100" lvl="1" indent="-342900">
              <a:buFont typeface="+mj-lt"/>
              <a:buAutoNum type="arabicPeriod"/>
            </a:pPr>
            <a:r>
              <a:rPr lang="en-US" sz="1100" dirty="0">
                <a:ln w="0"/>
                <a:effectLst>
                  <a:outerShdw blurRad="38100" dist="19050" dir="2700000" algn="tl" rotWithShape="0">
                    <a:schemeClr val="dk1">
                      <a:alpha val="40000"/>
                    </a:schemeClr>
                  </a:outerShdw>
                </a:effectLst>
              </a:rPr>
              <a:t>Temp</a:t>
            </a:r>
          </a:p>
          <a:p>
            <a:pPr marL="800100" lvl="1" indent="-342900">
              <a:buFont typeface="+mj-lt"/>
              <a:buAutoNum type="arabicPeriod"/>
            </a:pPr>
            <a:r>
              <a:rPr lang="en-US" sz="1100" dirty="0">
                <a:ln w="0"/>
                <a:effectLst>
                  <a:outerShdw blurRad="38100" dist="19050" dir="2700000" algn="tl" rotWithShape="0">
                    <a:schemeClr val="dk1">
                      <a:alpha val="40000"/>
                    </a:schemeClr>
                  </a:outerShdw>
                </a:effectLst>
              </a:rPr>
              <a:t>Soil Moisture</a:t>
            </a:r>
          </a:p>
          <a:p>
            <a:pPr marL="342900" indent="-342900">
              <a:buFont typeface="+mj-lt"/>
              <a:buAutoNum type="arabicPeriod"/>
            </a:pPr>
            <a:r>
              <a:rPr lang="en-US" sz="1100" dirty="0">
                <a:ln w="0"/>
                <a:effectLst>
                  <a:outerShdw blurRad="38100" dist="19050" dir="2700000" algn="tl" rotWithShape="0">
                    <a:schemeClr val="dk1">
                      <a:alpha val="40000"/>
                    </a:schemeClr>
                  </a:outerShdw>
                </a:effectLst>
              </a:rPr>
              <a:t>Field 2</a:t>
            </a:r>
          </a:p>
          <a:p>
            <a:pPr marL="800100" lvl="1" indent="-342900">
              <a:buFont typeface="+mj-lt"/>
              <a:buAutoNum type="arabicPeriod"/>
            </a:pPr>
            <a:r>
              <a:rPr lang="en-US" sz="1100" dirty="0">
                <a:ln w="0"/>
                <a:effectLst>
                  <a:outerShdw blurRad="38100" dist="19050" dir="2700000" algn="tl" rotWithShape="0">
                    <a:schemeClr val="dk1">
                      <a:alpha val="40000"/>
                    </a:schemeClr>
                  </a:outerShdw>
                </a:effectLst>
              </a:rPr>
              <a:t>Temp</a:t>
            </a:r>
          </a:p>
          <a:p>
            <a:pPr marL="800100" lvl="1" indent="-342900">
              <a:buFont typeface="+mj-lt"/>
              <a:buAutoNum type="arabicPeriod"/>
            </a:pPr>
            <a:r>
              <a:rPr lang="en-US" sz="1100" dirty="0">
                <a:ln w="0"/>
                <a:effectLst>
                  <a:outerShdw blurRad="38100" dist="19050" dir="2700000" algn="tl" rotWithShape="0">
                    <a:schemeClr val="dk1">
                      <a:alpha val="40000"/>
                    </a:schemeClr>
                  </a:outerShdw>
                </a:effectLst>
              </a:rPr>
              <a:t>Humid</a:t>
            </a:r>
          </a:p>
          <a:p>
            <a:pPr marL="800100" lvl="1" indent="-342900">
              <a:buFont typeface="+mj-lt"/>
              <a:buAutoNum type="arabicPeriod"/>
            </a:pPr>
            <a:r>
              <a:rPr lang="en-US" sz="1100" dirty="0">
                <a:ln w="0"/>
                <a:effectLst>
                  <a:outerShdw blurRad="38100" dist="19050" dir="2700000" algn="tl" rotWithShape="0">
                    <a:schemeClr val="dk1">
                      <a:alpha val="40000"/>
                    </a:schemeClr>
                  </a:outerShdw>
                </a:effectLst>
              </a:rPr>
              <a:t>Soil Moisture</a:t>
            </a:r>
          </a:p>
          <a:p>
            <a:pPr lvl="1"/>
            <a:r>
              <a:rPr lang="en-US" sz="1100" dirty="0">
                <a:ln w="0"/>
                <a:effectLst>
                  <a:outerShdw blurRad="38100" dist="19050" dir="2700000" algn="tl" rotWithShape="0">
                    <a:schemeClr val="dk1">
                      <a:alpha val="40000"/>
                    </a:schemeClr>
                  </a:outerShdw>
                </a:effectLst>
              </a:rPr>
              <a:t>……………..so on</a:t>
            </a:r>
          </a:p>
          <a:p>
            <a:endParaRPr lang="en-US" sz="1100" dirty="0"/>
          </a:p>
          <a:p>
            <a:endParaRPr lang="en-US" sz="1100" dirty="0"/>
          </a:p>
        </p:txBody>
      </p:sp>
      <p:sp>
        <p:nvSpPr>
          <p:cNvPr id="12" name="TextBox 11">
            <a:extLst>
              <a:ext uri="{FF2B5EF4-FFF2-40B4-BE49-F238E27FC236}">
                <a16:creationId xmlns:a16="http://schemas.microsoft.com/office/drawing/2014/main" id="{2A6763EB-1686-45C8-8C1E-9B6AF0AF8F9A}"/>
              </a:ext>
            </a:extLst>
          </p:cNvPr>
          <p:cNvSpPr txBox="1"/>
          <p:nvPr/>
        </p:nvSpPr>
        <p:spPr>
          <a:xfrm>
            <a:off x="1664191" y="1667646"/>
            <a:ext cx="1977553" cy="400110"/>
          </a:xfrm>
          <a:prstGeom prst="rect">
            <a:avLst/>
          </a:prstGeom>
          <a:noFill/>
        </p:spPr>
        <p:txBody>
          <a:bodyPr wrap="square" rtlCol="0">
            <a:spAutoFit/>
          </a:bodyPr>
          <a:lstStyle/>
          <a:p>
            <a:pPr algn="ctr"/>
            <a:r>
              <a:rPr lang="en-US" sz="2000" dirty="0"/>
              <a:t>SAP HANA DB</a:t>
            </a:r>
          </a:p>
        </p:txBody>
      </p:sp>
      <p:sp>
        <p:nvSpPr>
          <p:cNvPr id="14" name="TextBox 13">
            <a:extLst>
              <a:ext uri="{FF2B5EF4-FFF2-40B4-BE49-F238E27FC236}">
                <a16:creationId xmlns:a16="http://schemas.microsoft.com/office/drawing/2014/main" id="{75FC8329-D232-4E02-8825-C0678881682F}"/>
              </a:ext>
            </a:extLst>
          </p:cNvPr>
          <p:cNvSpPr txBox="1"/>
          <p:nvPr/>
        </p:nvSpPr>
        <p:spPr>
          <a:xfrm>
            <a:off x="10662939" y="2474594"/>
            <a:ext cx="1443336" cy="707886"/>
          </a:xfrm>
          <a:prstGeom prst="rect">
            <a:avLst/>
          </a:prstGeom>
          <a:noFill/>
        </p:spPr>
        <p:txBody>
          <a:bodyPr wrap="square" rtlCol="0">
            <a:spAutoFit/>
          </a:bodyPr>
          <a:lstStyle/>
          <a:p>
            <a:pPr algn="ctr"/>
            <a:r>
              <a:rPr lang="en-US" sz="2000" dirty="0"/>
              <a:t>Column Structure</a:t>
            </a:r>
          </a:p>
        </p:txBody>
      </p:sp>
      <p:sp>
        <p:nvSpPr>
          <p:cNvPr id="17" name="Rectangle 16">
            <a:extLst>
              <a:ext uri="{FF2B5EF4-FFF2-40B4-BE49-F238E27FC236}">
                <a16:creationId xmlns:a16="http://schemas.microsoft.com/office/drawing/2014/main" id="{DB47DF87-EF6F-483E-975D-1EF62ADA9BF4}"/>
              </a:ext>
            </a:extLst>
          </p:cNvPr>
          <p:cNvSpPr/>
          <p:nvPr/>
        </p:nvSpPr>
        <p:spPr>
          <a:xfrm>
            <a:off x="1683693" y="2328106"/>
            <a:ext cx="1967802" cy="514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Table: Users</a:t>
            </a:r>
          </a:p>
        </p:txBody>
      </p:sp>
      <p:sp>
        <p:nvSpPr>
          <p:cNvPr id="18" name="Rectangle 17">
            <a:extLst>
              <a:ext uri="{FF2B5EF4-FFF2-40B4-BE49-F238E27FC236}">
                <a16:creationId xmlns:a16="http://schemas.microsoft.com/office/drawing/2014/main" id="{17515467-3290-44B3-99EE-F57454303BD5}"/>
              </a:ext>
            </a:extLst>
          </p:cNvPr>
          <p:cNvSpPr/>
          <p:nvPr/>
        </p:nvSpPr>
        <p:spPr>
          <a:xfrm>
            <a:off x="1683693" y="2972197"/>
            <a:ext cx="1967802" cy="514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Table: </a:t>
            </a:r>
            <a:r>
              <a:rPr lang="en-US" dirty="0" err="1">
                <a:ln w="0"/>
                <a:solidFill>
                  <a:schemeClr val="tx1"/>
                </a:solidFill>
                <a:effectLst>
                  <a:outerShdw blurRad="38100" dist="19050" dir="2700000" algn="tl" rotWithShape="0">
                    <a:schemeClr val="dk1">
                      <a:alpha val="40000"/>
                    </a:schemeClr>
                  </a:outerShdw>
                </a:effectLst>
              </a:rPr>
              <a:t>IoT_Data</a:t>
            </a:r>
            <a:endParaRPr lang="en-US"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AE6F7A53-651F-41CD-ABC3-AF941251B468}"/>
              </a:ext>
            </a:extLst>
          </p:cNvPr>
          <p:cNvSpPr/>
          <p:nvPr/>
        </p:nvSpPr>
        <p:spPr>
          <a:xfrm>
            <a:off x="1673942" y="3695812"/>
            <a:ext cx="1967802" cy="514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Table: Prediction</a:t>
            </a:r>
          </a:p>
        </p:txBody>
      </p:sp>
      <p:sp>
        <p:nvSpPr>
          <p:cNvPr id="20" name="Rectangle: Rounded Corners 19">
            <a:extLst>
              <a:ext uri="{FF2B5EF4-FFF2-40B4-BE49-F238E27FC236}">
                <a16:creationId xmlns:a16="http://schemas.microsoft.com/office/drawing/2014/main" id="{078DFBB0-98CD-4B08-8382-E11A587A986D}"/>
              </a:ext>
            </a:extLst>
          </p:cNvPr>
          <p:cNvSpPr/>
          <p:nvPr/>
        </p:nvSpPr>
        <p:spPr>
          <a:xfrm>
            <a:off x="5248275" y="5757547"/>
            <a:ext cx="3095399" cy="89837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IoT Leonardo Service Cockpit</a:t>
            </a:r>
          </a:p>
        </p:txBody>
      </p:sp>
      <p:sp>
        <p:nvSpPr>
          <p:cNvPr id="21" name="Rectangle: Single Corner Rounded 20">
            <a:extLst>
              <a:ext uri="{FF2B5EF4-FFF2-40B4-BE49-F238E27FC236}">
                <a16:creationId xmlns:a16="http://schemas.microsoft.com/office/drawing/2014/main" id="{9436D687-0F03-4552-BF36-EB7590AC9612}"/>
              </a:ext>
            </a:extLst>
          </p:cNvPr>
          <p:cNvSpPr/>
          <p:nvPr/>
        </p:nvSpPr>
        <p:spPr>
          <a:xfrm>
            <a:off x="1529061" y="5757547"/>
            <a:ext cx="1990726" cy="898376"/>
          </a:xfrm>
          <a:prstGeom prst="round1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Backend Service</a:t>
            </a:r>
          </a:p>
          <a:p>
            <a:pPr algn="ctr"/>
            <a:r>
              <a:rPr lang="en-US" sz="1400" dirty="0">
                <a:ln w="0"/>
                <a:solidFill>
                  <a:schemeClr val="tx1"/>
                </a:solidFill>
                <a:effectLst>
                  <a:outerShdw blurRad="38100" dist="19050" dir="2700000" algn="tl" rotWithShape="0">
                    <a:schemeClr val="dk1">
                      <a:alpha val="40000"/>
                    </a:schemeClr>
                  </a:outerShdw>
                </a:effectLst>
              </a:rPr>
              <a:t>(Node/Express)</a:t>
            </a:r>
          </a:p>
        </p:txBody>
      </p:sp>
      <p:sp>
        <p:nvSpPr>
          <p:cNvPr id="22" name="Flowchart: Preparation 21">
            <a:extLst>
              <a:ext uri="{FF2B5EF4-FFF2-40B4-BE49-F238E27FC236}">
                <a16:creationId xmlns:a16="http://schemas.microsoft.com/office/drawing/2014/main" id="{3D4B92C6-2DF2-4564-9A2C-6AC9DE20FCEF}"/>
              </a:ext>
            </a:extLst>
          </p:cNvPr>
          <p:cNvSpPr/>
          <p:nvPr/>
        </p:nvSpPr>
        <p:spPr>
          <a:xfrm>
            <a:off x="9515474" y="5773032"/>
            <a:ext cx="2400302" cy="898376"/>
          </a:xfrm>
          <a:prstGeom prst="flowChartPreparati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rPr>
              <a:t>MQTT-&gt;PAHO</a:t>
            </a:r>
            <a:endParaRPr lang="en-US" sz="1600" dirty="0"/>
          </a:p>
        </p:txBody>
      </p:sp>
      <p:sp>
        <p:nvSpPr>
          <p:cNvPr id="23" name="TextBox 22">
            <a:extLst>
              <a:ext uri="{FF2B5EF4-FFF2-40B4-BE49-F238E27FC236}">
                <a16:creationId xmlns:a16="http://schemas.microsoft.com/office/drawing/2014/main" id="{44F8002B-8D79-4CF8-9E22-23508A4DF775}"/>
              </a:ext>
            </a:extLst>
          </p:cNvPr>
          <p:cNvSpPr txBox="1"/>
          <p:nvPr/>
        </p:nvSpPr>
        <p:spPr>
          <a:xfrm>
            <a:off x="9906227" y="5403700"/>
            <a:ext cx="1561988" cy="369332"/>
          </a:xfrm>
          <a:prstGeom prst="rect">
            <a:avLst/>
          </a:prstGeom>
          <a:noFill/>
        </p:spPr>
        <p:txBody>
          <a:bodyPr wrap="square" rtlCol="0">
            <a:spAutoFit/>
          </a:bodyPr>
          <a:lstStyle/>
          <a:p>
            <a:pPr algn="ctr"/>
            <a:r>
              <a:rPr lang="en-US" dirty="0">
                <a:ln w="0"/>
                <a:effectLst>
                  <a:outerShdw blurRad="38100" dist="19050" dir="2700000" algn="tl" rotWithShape="0">
                    <a:schemeClr val="dk1">
                      <a:alpha val="40000"/>
                    </a:schemeClr>
                  </a:outerShdw>
                </a:effectLst>
              </a:rPr>
              <a:t>IoT GATEWAY</a:t>
            </a:r>
          </a:p>
        </p:txBody>
      </p:sp>
      <p:cxnSp>
        <p:nvCxnSpPr>
          <p:cNvPr id="27" name="Straight Arrow Connector 26">
            <a:extLst>
              <a:ext uri="{FF2B5EF4-FFF2-40B4-BE49-F238E27FC236}">
                <a16:creationId xmlns:a16="http://schemas.microsoft.com/office/drawing/2014/main" id="{B84C96C9-ABB4-4C6F-B431-AF2F4A416BFE}"/>
              </a:ext>
            </a:extLst>
          </p:cNvPr>
          <p:cNvCxnSpPr>
            <a:cxnSpLocks/>
            <a:stCxn id="22" idx="1"/>
            <a:endCxn id="20" idx="3"/>
          </p:cNvCxnSpPr>
          <p:nvPr/>
        </p:nvCxnSpPr>
        <p:spPr>
          <a:xfrm flipH="1" flipV="1">
            <a:off x="8343674" y="6206735"/>
            <a:ext cx="1171800" cy="15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F1B84B3-6D86-4358-9823-9636D0A1C7D0}"/>
              </a:ext>
            </a:extLst>
          </p:cNvPr>
          <p:cNvCxnSpPr>
            <a:cxnSpLocks/>
            <a:stCxn id="20" idx="1"/>
          </p:cNvCxnSpPr>
          <p:nvPr/>
        </p:nvCxnSpPr>
        <p:spPr>
          <a:xfrm flipH="1">
            <a:off x="3519789" y="6206735"/>
            <a:ext cx="172848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2B81850-FDE3-442E-971E-26730E8BDB82}"/>
              </a:ext>
            </a:extLst>
          </p:cNvPr>
          <p:cNvSpPr txBox="1"/>
          <p:nvPr/>
        </p:nvSpPr>
        <p:spPr>
          <a:xfrm>
            <a:off x="8518841" y="5941848"/>
            <a:ext cx="1105945" cy="307777"/>
          </a:xfrm>
          <a:prstGeom prst="rect">
            <a:avLst/>
          </a:prstGeom>
          <a:noFill/>
        </p:spPr>
        <p:txBody>
          <a:bodyPr wrap="square" rtlCol="0">
            <a:spAutoFit/>
          </a:bodyPr>
          <a:lstStyle/>
          <a:p>
            <a:r>
              <a:rPr lang="en-US" sz="1400" dirty="0"/>
              <a:t>DATA Send</a:t>
            </a:r>
          </a:p>
        </p:txBody>
      </p:sp>
      <p:sp>
        <p:nvSpPr>
          <p:cNvPr id="31" name="TextBox 30">
            <a:extLst>
              <a:ext uri="{FF2B5EF4-FFF2-40B4-BE49-F238E27FC236}">
                <a16:creationId xmlns:a16="http://schemas.microsoft.com/office/drawing/2014/main" id="{B5650123-D4FB-4B13-B559-179A7F0E48B8}"/>
              </a:ext>
            </a:extLst>
          </p:cNvPr>
          <p:cNvSpPr txBox="1"/>
          <p:nvPr/>
        </p:nvSpPr>
        <p:spPr>
          <a:xfrm>
            <a:off x="3788718" y="5883569"/>
            <a:ext cx="1284390" cy="646331"/>
          </a:xfrm>
          <a:prstGeom prst="rect">
            <a:avLst/>
          </a:prstGeom>
          <a:noFill/>
        </p:spPr>
        <p:txBody>
          <a:bodyPr wrap="square" rtlCol="0">
            <a:spAutoFit/>
          </a:bodyPr>
          <a:lstStyle/>
          <a:p>
            <a:pPr algn="ctr"/>
            <a:r>
              <a:rPr lang="en-US" dirty="0">
                <a:ln w="0"/>
                <a:effectLst>
                  <a:outerShdw blurRad="38100" dist="19050" dir="2700000" algn="tl" rotWithShape="0">
                    <a:schemeClr val="dk1">
                      <a:alpha val="40000"/>
                    </a:schemeClr>
                  </a:outerShdw>
                </a:effectLst>
              </a:rPr>
              <a:t>Swagger</a:t>
            </a:r>
          </a:p>
          <a:p>
            <a:pPr algn="ctr"/>
            <a:r>
              <a:rPr lang="en-US" dirty="0">
                <a:ln w="0"/>
                <a:effectLst>
                  <a:outerShdw blurRad="38100" dist="19050" dir="2700000" algn="tl" rotWithShape="0">
                    <a:schemeClr val="dk1">
                      <a:alpha val="40000"/>
                    </a:schemeClr>
                  </a:outerShdw>
                </a:effectLst>
              </a:rPr>
              <a:t>API</a:t>
            </a:r>
          </a:p>
        </p:txBody>
      </p:sp>
      <p:cxnSp>
        <p:nvCxnSpPr>
          <p:cNvPr id="36" name="Straight Arrow Connector 35">
            <a:extLst>
              <a:ext uri="{FF2B5EF4-FFF2-40B4-BE49-F238E27FC236}">
                <a16:creationId xmlns:a16="http://schemas.microsoft.com/office/drawing/2014/main" id="{94498837-401B-4ECE-A6EA-F457349C6F44}"/>
              </a:ext>
            </a:extLst>
          </p:cNvPr>
          <p:cNvCxnSpPr>
            <a:stCxn id="21" idx="1"/>
          </p:cNvCxnSpPr>
          <p:nvPr/>
        </p:nvCxnSpPr>
        <p:spPr>
          <a:xfrm flipH="1" flipV="1">
            <a:off x="733425" y="6206734"/>
            <a:ext cx="79563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8588001-C9F5-41E4-A718-D8E36501A8FC}"/>
              </a:ext>
            </a:extLst>
          </p:cNvPr>
          <p:cNvCxnSpPr/>
          <p:nvPr/>
        </p:nvCxnSpPr>
        <p:spPr>
          <a:xfrm flipV="1">
            <a:off x="733425" y="3305175"/>
            <a:ext cx="0" cy="29015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E511F809-1BC0-40BF-8518-B3089EB4CD9A}"/>
              </a:ext>
            </a:extLst>
          </p:cNvPr>
          <p:cNvCxnSpPr/>
          <p:nvPr/>
        </p:nvCxnSpPr>
        <p:spPr>
          <a:xfrm>
            <a:off x="733425" y="3324225"/>
            <a:ext cx="7956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Double Brace 42">
            <a:extLst>
              <a:ext uri="{FF2B5EF4-FFF2-40B4-BE49-F238E27FC236}">
                <a16:creationId xmlns:a16="http://schemas.microsoft.com/office/drawing/2014/main" id="{3AFD4B06-FF5B-4CEF-BE42-F27B92EAA260}"/>
              </a:ext>
            </a:extLst>
          </p:cNvPr>
          <p:cNvSpPr/>
          <p:nvPr/>
        </p:nvSpPr>
        <p:spPr>
          <a:xfrm>
            <a:off x="751740" y="4952282"/>
            <a:ext cx="1219927" cy="691148"/>
          </a:xfrm>
          <a:prstGeom prst="bracePair">
            <a:avLst/>
          </a:prstGeom>
        </p:spPr>
        <p:style>
          <a:lnRef idx="1">
            <a:schemeClr val="dk1"/>
          </a:lnRef>
          <a:fillRef idx="0">
            <a:schemeClr val="dk1"/>
          </a:fillRef>
          <a:effectRef idx="0">
            <a:schemeClr val="dk1"/>
          </a:effectRef>
          <a:fontRef idx="minor">
            <a:schemeClr val="tx1"/>
          </a:fontRef>
        </p:style>
        <p:txBody>
          <a:bodyPr rtlCol="0" anchor="ctr"/>
          <a:lstStyle/>
          <a:p>
            <a:r>
              <a:rPr lang="en-US" sz="1200" dirty="0"/>
              <a:t>Using </a:t>
            </a:r>
          </a:p>
          <a:p>
            <a:pPr marL="171450" indent="-171450">
              <a:buFont typeface="Arial" panose="020B0604020202020204" pitchFamily="34" charset="0"/>
              <a:buChar char="•"/>
            </a:pPr>
            <a:r>
              <a:rPr lang="en-US" sz="1200" dirty="0"/>
              <a:t>User Auth</a:t>
            </a:r>
          </a:p>
          <a:p>
            <a:pPr marL="171450" indent="-171450">
              <a:buFont typeface="Arial" panose="020B0604020202020204" pitchFamily="34" charset="0"/>
              <a:buChar char="•"/>
            </a:pPr>
            <a:r>
              <a:rPr lang="en-US" sz="1200" dirty="0"/>
              <a:t>API</a:t>
            </a:r>
          </a:p>
        </p:txBody>
      </p:sp>
      <p:sp>
        <p:nvSpPr>
          <p:cNvPr id="44" name="TextBox 43">
            <a:extLst>
              <a:ext uri="{FF2B5EF4-FFF2-40B4-BE49-F238E27FC236}">
                <a16:creationId xmlns:a16="http://schemas.microsoft.com/office/drawing/2014/main" id="{E6A87EAA-6B60-449D-9979-3AA594C9121A}"/>
              </a:ext>
            </a:extLst>
          </p:cNvPr>
          <p:cNvSpPr txBox="1"/>
          <p:nvPr/>
        </p:nvSpPr>
        <p:spPr>
          <a:xfrm>
            <a:off x="38326" y="2911570"/>
            <a:ext cx="1483441" cy="338554"/>
          </a:xfrm>
          <a:prstGeom prst="rect">
            <a:avLst/>
          </a:prstGeom>
          <a:noFill/>
        </p:spPr>
        <p:txBody>
          <a:bodyPr wrap="square" rtlCol="0">
            <a:spAutoFit/>
          </a:bodyPr>
          <a:lstStyle/>
          <a:p>
            <a:r>
              <a:rPr lang="en-US" sz="1600" dirty="0"/>
              <a:t>Storing Data</a:t>
            </a:r>
          </a:p>
        </p:txBody>
      </p:sp>
      <p:sp>
        <p:nvSpPr>
          <p:cNvPr id="45" name="Double Brace 44">
            <a:extLst>
              <a:ext uri="{FF2B5EF4-FFF2-40B4-BE49-F238E27FC236}">
                <a16:creationId xmlns:a16="http://schemas.microsoft.com/office/drawing/2014/main" id="{1804B46D-1AC0-444C-9EBD-90CA29DC686F}"/>
              </a:ext>
            </a:extLst>
          </p:cNvPr>
          <p:cNvSpPr/>
          <p:nvPr/>
        </p:nvSpPr>
        <p:spPr>
          <a:xfrm>
            <a:off x="6910963" y="843635"/>
            <a:ext cx="2362764" cy="1337508"/>
          </a:xfrm>
          <a:prstGeom prst="brace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51B949FE-6E02-4F69-91D0-B2F44A8E3AD1}"/>
              </a:ext>
            </a:extLst>
          </p:cNvPr>
          <p:cNvSpPr txBox="1"/>
          <p:nvPr/>
        </p:nvSpPr>
        <p:spPr>
          <a:xfrm>
            <a:off x="7174606" y="903870"/>
            <a:ext cx="1919849" cy="1277273"/>
          </a:xfrm>
          <a:prstGeom prst="rect">
            <a:avLst/>
          </a:prstGeom>
          <a:noFill/>
        </p:spPr>
        <p:txBody>
          <a:bodyPr wrap="square" rtlCol="0">
            <a:spAutoFit/>
          </a:bodyPr>
          <a:lstStyle/>
          <a:p>
            <a:pPr marL="285750" indent="-285750">
              <a:buFont typeface="Wingdings" panose="05000000000000000000" pitchFamily="2" charset="2"/>
              <a:buChar char="§"/>
            </a:pPr>
            <a:r>
              <a:rPr lang="en-US" sz="1100" dirty="0">
                <a:ln w="0"/>
                <a:effectLst>
                  <a:outerShdw blurRad="38100" dist="19050" dir="2700000" algn="tl" rotWithShape="0">
                    <a:schemeClr val="dk1">
                      <a:alpha val="40000"/>
                    </a:schemeClr>
                  </a:outerShdw>
                </a:effectLst>
              </a:rPr>
              <a:t>User1</a:t>
            </a:r>
          </a:p>
          <a:p>
            <a:pPr marL="742950" lvl="1" indent="-285750">
              <a:buFont typeface="Wingdings" panose="05000000000000000000" pitchFamily="2" charset="2"/>
              <a:buChar char="§"/>
            </a:pPr>
            <a:r>
              <a:rPr lang="en-US" sz="1100" dirty="0" err="1">
                <a:ln w="0"/>
                <a:effectLst>
                  <a:outerShdw blurRad="38100" dist="19050" dir="2700000" algn="tl" rotWithShape="0">
                    <a:schemeClr val="dk1">
                      <a:alpha val="40000"/>
                    </a:schemeClr>
                  </a:outerShdw>
                </a:effectLst>
              </a:rPr>
              <a:t>UserName</a:t>
            </a:r>
            <a:endParaRPr lang="en-US" sz="1100" dirty="0">
              <a:ln w="0"/>
              <a:effectLst>
                <a:outerShdw blurRad="38100" dist="19050" dir="2700000" algn="tl" rotWithShape="0">
                  <a:schemeClr val="dk1">
                    <a:alpha val="40000"/>
                  </a:schemeClr>
                </a:outerShdw>
              </a:effectLst>
            </a:endParaRPr>
          </a:p>
          <a:p>
            <a:pPr marL="742950" lvl="1" indent="-285750">
              <a:buFont typeface="Wingdings" panose="05000000000000000000" pitchFamily="2" charset="2"/>
              <a:buChar char="§"/>
            </a:pPr>
            <a:r>
              <a:rPr lang="en-US" sz="1100" dirty="0">
                <a:ln w="0"/>
                <a:effectLst>
                  <a:outerShdw blurRad="38100" dist="19050" dir="2700000" algn="tl" rotWithShape="0">
                    <a:schemeClr val="dk1">
                      <a:alpha val="40000"/>
                    </a:schemeClr>
                  </a:outerShdw>
                </a:effectLst>
              </a:rPr>
              <a:t>Pass(</a:t>
            </a:r>
            <a:r>
              <a:rPr lang="en-US" sz="1100" dirty="0" err="1">
                <a:ln w="0"/>
                <a:effectLst>
                  <a:outerShdw blurRad="38100" dist="19050" dir="2700000" algn="tl" rotWithShape="0">
                    <a:schemeClr val="dk1">
                      <a:alpha val="40000"/>
                    </a:schemeClr>
                  </a:outerShdw>
                </a:effectLst>
              </a:rPr>
              <a:t>encrpt</a:t>
            </a:r>
            <a:r>
              <a:rPr lang="en-US" sz="1100" dirty="0">
                <a:ln w="0"/>
                <a:effectLst>
                  <a:outerShdw blurRad="38100" dist="19050" dir="2700000" algn="tl" rotWithShape="0">
                    <a:schemeClr val="dk1">
                      <a:alpha val="40000"/>
                    </a:schemeClr>
                  </a:outerShdw>
                </a:effectLst>
              </a:rPr>
              <a:t>)</a:t>
            </a:r>
          </a:p>
          <a:p>
            <a:pPr marL="742950" lvl="1" indent="-285750">
              <a:buFont typeface="Wingdings" panose="05000000000000000000" pitchFamily="2" charset="2"/>
              <a:buChar char="§"/>
            </a:pPr>
            <a:r>
              <a:rPr lang="en-US" sz="1100" dirty="0">
                <a:ln w="0"/>
                <a:effectLst>
                  <a:outerShdw blurRad="38100" dist="19050" dir="2700000" algn="tl" rotWithShape="0">
                    <a:schemeClr val="dk1">
                      <a:alpha val="40000"/>
                    </a:schemeClr>
                  </a:outerShdw>
                </a:effectLst>
              </a:rPr>
              <a:t>Owner/farmer</a:t>
            </a:r>
          </a:p>
          <a:p>
            <a:pPr marL="742950" lvl="1" indent="-285750">
              <a:buFont typeface="Wingdings" panose="05000000000000000000" pitchFamily="2" charset="2"/>
              <a:buChar char="§"/>
            </a:pPr>
            <a:r>
              <a:rPr lang="en-US" sz="1100" dirty="0">
                <a:ln w="0"/>
                <a:effectLst>
                  <a:outerShdw blurRad="38100" dist="19050" dir="2700000" algn="tl" rotWithShape="0">
                    <a:schemeClr val="dk1">
                      <a:alpha val="40000"/>
                    </a:schemeClr>
                  </a:outerShdw>
                </a:effectLst>
              </a:rPr>
              <a:t>Ass. Field(s)</a:t>
            </a:r>
          </a:p>
          <a:p>
            <a:pPr lvl="1"/>
            <a:endParaRPr lang="en-US" sz="11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US" sz="1100" dirty="0">
                <a:ln w="0"/>
                <a:effectLst>
                  <a:outerShdw blurRad="38100" dist="19050" dir="2700000" algn="tl" rotWithShape="0">
                    <a:schemeClr val="dk1">
                      <a:alpha val="40000"/>
                    </a:schemeClr>
                  </a:outerShdw>
                </a:effectLst>
              </a:rPr>
              <a:t>User2….</a:t>
            </a:r>
          </a:p>
        </p:txBody>
      </p:sp>
      <p:sp>
        <p:nvSpPr>
          <p:cNvPr id="49" name="Double Brace 48">
            <a:extLst>
              <a:ext uri="{FF2B5EF4-FFF2-40B4-BE49-F238E27FC236}">
                <a16:creationId xmlns:a16="http://schemas.microsoft.com/office/drawing/2014/main" id="{A048D911-9FDA-4041-80D2-A0223BE7B409}"/>
              </a:ext>
            </a:extLst>
          </p:cNvPr>
          <p:cNvSpPr/>
          <p:nvPr/>
        </p:nvSpPr>
        <p:spPr>
          <a:xfrm>
            <a:off x="6953277" y="4244178"/>
            <a:ext cx="2259657" cy="1263967"/>
          </a:xfrm>
          <a:prstGeom prst="brace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50" name="TextBox 49">
            <a:extLst>
              <a:ext uri="{FF2B5EF4-FFF2-40B4-BE49-F238E27FC236}">
                <a16:creationId xmlns:a16="http://schemas.microsoft.com/office/drawing/2014/main" id="{6A1E5A61-E0AB-43AD-BE0B-D23B085F3AC0}"/>
              </a:ext>
            </a:extLst>
          </p:cNvPr>
          <p:cNvSpPr txBox="1"/>
          <p:nvPr/>
        </p:nvSpPr>
        <p:spPr>
          <a:xfrm>
            <a:off x="7301518" y="4529813"/>
            <a:ext cx="1645800"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err="1">
                <a:ln w="0"/>
                <a:effectLst>
                  <a:outerShdw blurRad="38100" dist="19050" dir="2700000" algn="tl" rotWithShape="0">
                    <a:schemeClr val="dk1">
                      <a:alpha val="40000"/>
                    </a:schemeClr>
                  </a:outerShdw>
                </a:effectLst>
              </a:rPr>
              <a:t>TimeStamp</a:t>
            </a:r>
            <a:endParaRPr lang="en-US" sz="12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US" sz="1200" dirty="0">
                <a:ln w="0"/>
                <a:effectLst>
                  <a:outerShdw blurRad="38100" dist="19050" dir="2700000" algn="tl" rotWithShape="0">
                    <a:schemeClr val="dk1">
                      <a:alpha val="40000"/>
                    </a:schemeClr>
                  </a:outerShdw>
                </a:effectLst>
              </a:rPr>
              <a:t>Field Name </a:t>
            </a:r>
          </a:p>
          <a:p>
            <a:pPr marL="285750" indent="-285750">
              <a:buFont typeface="Arial" panose="020B0604020202020204" pitchFamily="34" charset="0"/>
              <a:buChar char="•"/>
            </a:pPr>
            <a:r>
              <a:rPr lang="en-US" sz="1200" dirty="0">
                <a:ln w="0"/>
                <a:effectLst>
                  <a:outerShdw blurRad="38100" dist="19050" dir="2700000" algn="tl" rotWithShape="0">
                    <a:schemeClr val="dk1">
                      <a:alpha val="40000"/>
                    </a:schemeClr>
                  </a:outerShdw>
                </a:effectLst>
              </a:rPr>
              <a:t>Type of Prediction</a:t>
            </a:r>
          </a:p>
          <a:p>
            <a:pPr marL="285750" indent="-285750">
              <a:buFont typeface="Arial" panose="020B0604020202020204" pitchFamily="34" charset="0"/>
              <a:buChar char="•"/>
            </a:pPr>
            <a:endParaRPr lang="en-US" sz="1200" dirty="0">
              <a:ln w="0"/>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endParaRPr lang="en-US" sz="1200" dirty="0">
              <a:ln w="0"/>
              <a:effectLst>
                <a:outerShdw blurRad="38100" dist="19050" dir="2700000" algn="tl" rotWithShape="0">
                  <a:schemeClr val="dk1">
                    <a:alpha val="40000"/>
                  </a:schemeClr>
                </a:outerShdw>
              </a:effectLst>
            </a:endParaRPr>
          </a:p>
        </p:txBody>
      </p:sp>
      <p:cxnSp>
        <p:nvCxnSpPr>
          <p:cNvPr id="54" name="Connector: Elbow 53">
            <a:extLst>
              <a:ext uri="{FF2B5EF4-FFF2-40B4-BE49-F238E27FC236}">
                <a16:creationId xmlns:a16="http://schemas.microsoft.com/office/drawing/2014/main" id="{BC0374A5-FBF4-433C-ABA5-641CD933E95A}"/>
              </a:ext>
            </a:extLst>
          </p:cNvPr>
          <p:cNvCxnSpPr>
            <a:cxnSpLocks/>
            <a:stCxn id="19" idx="3"/>
            <a:endCxn id="49" idx="1"/>
          </p:cNvCxnSpPr>
          <p:nvPr/>
        </p:nvCxnSpPr>
        <p:spPr>
          <a:xfrm>
            <a:off x="3641744" y="3952987"/>
            <a:ext cx="3311533" cy="92317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8" name="Connector: Elbow 57">
            <a:extLst>
              <a:ext uri="{FF2B5EF4-FFF2-40B4-BE49-F238E27FC236}">
                <a16:creationId xmlns:a16="http://schemas.microsoft.com/office/drawing/2014/main" id="{74ECE227-6BC6-478C-BEA9-E5D46B4B1A78}"/>
              </a:ext>
            </a:extLst>
          </p:cNvPr>
          <p:cNvCxnSpPr>
            <a:stCxn id="18" idx="3"/>
            <a:endCxn id="9" idx="1"/>
          </p:cNvCxnSpPr>
          <p:nvPr/>
        </p:nvCxnSpPr>
        <p:spPr>
          <a:xfrm flipV="1">
            <a:off x="3651495" y="3222370"/>
            <a:ext cx="3292788" cy="700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B040DFF1-4ED0-422B-94E7-2FECFE9BE089}"/>
              </a:ext>
            </a:extLst>
          </p:cNvPr>
          <p:cNvCxnSpPr>
            <a:cxnSpLocks/>
          </p:cNvCxnSpPr>
          <p:nvPr/>
        </p:nvCxnSpPr>
        <p:spPr>
          <a:xfrm flipV="1">
            <a:off x="3648669" y="1032003"/>
            <a:ext cx="3283037" cy="1652843"/>
          </a:xfrm>
          <a:prstGeom prst="bentConnector3">
            <a:avLst>
              <a:gd name="adj1" fmla="val 47807"/>
            </a:avLst>
          </a:prstGeom>
          <a:ln>
            <a:tailEnd type="triangle"/>
          </a:ln>
        </p:spPr>
        <p:style>
          <a:lnRef idx="1">
            <a:schemeClr val="dk1"/>
          </a:lnRef>
          <a:fillRef idx="0">
            <a:schemeClr val="dk1"/>
          </a:fillRef>
          <a:effectRef idx="0">
            <a:schemeClr val="dk1"/>
          </a:effectRef>
          <a:fontRef idx="minor">
            <a:schemeClr val="tx1"/>
          </a:fontRef>
        </p:style>
      </p:cxnSp>
      <p:sp>
        <p:nvSpPr>
          <p:cNvPr id="63" name="Double Brace 62">
            <a:extLst>
              <a:ext uri="{FF2B5EF4-FFF2-40B4-BE49-F238E27FC236}">
                <a16:creationId xmlns:a16="http://schemas.microsoft.com/office/drawing/2014/main" id="{6B9E3277-5BB8-4D57-931B-CEBCE070A699}"/>
              </a:ext>
            </a:extLst>
          </p:cNvPr>
          <p:cNvSpPr/>
          <p:nvPr/>
        </p:nvSpPr>
        <p:spPr>
          <a:xfrm>
            <a:off x="10508308" y="2328106"/>
            <a:ext cx="1597967" cy="1158441"/>
          </a:xfrm>
          <a:prstGeom prst="brace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68" name="Connector: Elbow 67">
            <a:extLst>
              <a:ext uri="{FF2B5EF4-FFF2-40B4-BE49-F238E27FC236}">
                <a16:creationId xmlns:a16="http://schemas.microsoft.com/office/drawing/2014/main" id="{FD162179-B96F-4CC7-AD2C-916B73A6BE0E}"/>
              </a:ext>
            </a:extLst>
          </p:cNvPr>
          <p:cNvCxnSpPr>
            <a:cxnSpLocks/>
          </p:cNvCxnSpPr>
          <p:nvPr/>
        </p:nvCxnSpPr>
        <p:spPr>
          <a:xfrm rot="10800000">
            <a:off x="9295430" y="1512389"/>
            <a:ext cx="1917604" cy="812595"/>
          </a:xfrm>
          <a:prstGeom prst="bentConnector3">
            <a:avLst>
              <a:gd name="adj1" fmla="val 652"/>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226E3CB7-84C4-4678-B896-8B921129EB8E}"/>
              </a:ext>
            </a:extLst>
          </p:cNvPr>
          <p:cNvCxnSpPr>
            <a:cxnSpLocks/>
          </p:cNvCxnSpPr>
          <p:nvPr/>
        </p:nvCxnSpPr>
        <p:spPr>
          <a:xfrm rot="5400000">
            <a:off x="9464660" y="3000993"/>
            <a:ext cx="1704688" cy="208655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7" name="Connector: Elbow 76">
            <a:extLst>
              <a:ext uri="{FF2B5EF4-FFF2-40B4-BE49-F238E27FC236}">
                <a16:creationId xmlns:a16="http://schemas.microsoft.com/office/drawing/2014/main" id="{7966CB46-2E2C-40BC-9EB2-5795D0BFF5E6}"/>
              </a:ext>
            </a:extLst>
          </p:cNvPr>
          <p:cNvCxnSpPr>
            <a:cxnSpLocks/>
          </p:cNvCxnSpPr>
          <p:nvPr/>
        </p:nvCxnSpPr>
        <p:spPr>
          <a:xfrm rot="10800000" flipV="1">
            <a:off x="9159838" y="2828537"/>
            <a:ext cx="1364878" cy="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1" name="Title 7">
            <a:extLst>
              <a:ext uri="{FF2B5EF4-FFF2-40B4-BE49-F238E27FC236}">
                <a16:creationId xmlns:a16="http://schemas.microsoft.com/office/drawing/2014/main" id="{99A2DF87-FF23-4ACA-836B-56BFD459A8C3}"/>
              </a:ext>
            </a:extLst>
          </p:cNvPr>
          <p:cNvSpPr>
            <a:spLocks noGrp="1"/>
          </p:cNvSpPr>
          <p:nvPr>
            <p:ph type="title"/>
          </p:nvPr>
        </p:nvSpPr>
        <p:spPr>
          <a:xfrm>
            <a:off x="1399195" y="29597"/>
            <a:ext cx="9879012" cy="648806"/>
          </a:xfrm>
        </p:spPr>
        <p:txBody>
          <a:bodyPr/>
          <a:lstStyle/>
          <a:p>
            <a:r>
              <a:rPr lang="en-US" dirty="0"/>
              <a:t>Idea Details:</a:t>
            </a:r>
          </a:p>
        </p:txBody>
      </p:sp>
    </p:spTree>
    <p:extLst>
      <p:ext uri="{BB962C8B-B14F-4D97-AF65-F5344CB8AC3E}">
        <p14:creationId xmlns:p14="http://schemas.microsoft.com/office/powerpoint/2010/main" val="1335521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341E860-8147-41D0-BC98-611020E5BE80}"/>
              </a:ext>
            </a:extLst>
          </p:cNvPr>
          <p:cNvSpPr/>
          <p:nvPr/>
        </p:nvSpPr>
        <p:spPr>
          <a:xfrm>
            <a:off x="547685" y="2019604"/>
            <a:ext cx="11096625" cy="457006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Title 1">
            <a:extLst>
              <a:ext uri="{FF2B5EF4-FFF2-40B4-BE49-F238E27FC236}">
                <a16:creationId xmlns:a16="http://schemas.microsoft.com/office/drawing/2014/main" id="{22F96A6F-B46D-489B-9F29-0A3BEDEE36E5}"/>
              </a:ext>
            </a:extLst>
          </p:cNvPr>
          <p:cNvSpPr txBox="1">
            <a:spLocks/>
          </p:cNvSpPr>
          <p:nvPr/>
        </p:nvSpPr>
        <p:spPr>
          <a:xfrm>
            <a:off x="244178" y="789438"/>
            <a:ext cx="2829904" cy="70365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l"/>
            <a:r>
              <a:rPr lang="en-US" sz="3600" dirty="0">
                <a:solidFill>
                  <a:schemeClr val="accent1">
                    <a:lumMod val="50000"/>
                  </a:schemeClr>
                </a:solidFill>
              </a:rPr>
              <a:t>ML Model:</a:t>
            </a:r>
          </a:p>
        </p:txBody>
      </p:sp>
      <p:sp>
        <p:nvSpPr>
          <p:cNvPr id="2" name="Flowchart: Alternate Process 1">
            <a:extLst>
              <a:ext uri="{FF2B5EF4-FFF2-40B4-BE49-F238E27FC236}">
                <a16:creationId xmlns:a16="http://schemas.microsoft.com/office/drawing/2014/main" id="{CE8B7FD4-D68B-43FC-B4EA-D410769CDF62}"/>
              </a:ext>
            </a:extLst>
          </p:cNvPr>
          <p:cNvSpPr/>
          <p:nvPr/>
        </p:nvSpPr>
        <p:spPr>
          <a:xfrm>
            <a:off x="3073456" y="3345592"/>
            <a:ext cx="1466851" cy="2095500"/>
          </a:xfrm>
          <a:prstGeom prst="flowChartAlternateProcess">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n w="0"/>
                <a:solidFill>
                  <a:schemeClr val="tx2">
                    <a:lumMod val="20000"/>
                    <a:lumOff val="80000"/>
                  </a:schemeClr>
                </a:solidFill>
                <a:effectLst>
                  <a:outerShdw blurRad="38100" dist="19050" dir="2700000" algn="tl" rotWithShape="0">
                    <a:schemeClr val="dk1">
                      <a:alpha val="40000"/>
                    </a:schemeClr>
                  </a:outerShdw>
                </a:effectLst>
              </a:rPr>
              <a:t>Model </a:t>
            </a:r>
          </a:p>
          <a:p>
            <a:pPr algn="ctr"/>
            <a:r>
              <a:rPr lang="en-US" sz="2000" dirty="0">
                <a:ln w="0"/>
                <a:solidFill>
                  <a:schemeClr val="tx2">
                    <a:lumMod val="20000"/>
                    <a:lumOff val="80000"/>
                  </a:schemeClr>
                </a:solidFill>
                <a:effectLst>
                  <a:outerShdw blurRad="38100" dist="19050" dir="2700000" algn="tl" rotWithShape="0">
                    <a:schemeClr val="dk1">
                      <a:alpha val="40000"/>
                    </a:schemeClr>
                  </a:outerShdw>
                </a:effectLst>
              </a:rPr>
              <a:t>Building</a:t>
            </a:r>
          </a:p>
          <a:p>
            <a:pPr algn="ctr"/>
            <a:r>
              <a:rPr lang="en-US" dirty="0">
                <a:ln w="0"/>
                <a:solidFill>
                  <a:schemeClr val="tx2">
                    <a:lumMod val="20000"/>
                    <a:lumOff val="80000"/>
                  </a:schemeClr>
                </a:solidFill>
                <a:effectLst>
                  <a:outerShdw blurRad="38100" dist="19050" dir="2700000" algn="tl" rotWithShape="0">
                    <a:schemeClr val="dk1">
                      <a:alpha val="40000"/>
                    </a:schemeClr>
                  </a:outerShdw>
                </a:effectLst>
              </a:rPr>
              <a:t>(SVC </a:t>
            </a:r>
            <a:r>
              <a:rPr lang="en-US" dirty="0" err="1">
                <a:ln w="0"/>
                <a:solidFill>
                  <a:schemeClr val="tx2">
                    <a:lumMod val="20000"/>
                    <a:lumOff val="80000"/>
                  </a:schemeClr>
                </a:solidFill>
                <a:effectLst>
                  <a:outerShdw blurRad="38100" dist="19050" dir="2700000" algn="tl" rotWithShape="0">
                    <a:schemeClr val="dk1">
                      <a:alpha val="40000"/>
                    </a:schemeClr>
                  </a:outerShdw>
                </a:effectLst>
              </a:rPr>
              <a:t>Algo</a:t>
            </a:r>
            <a:r>
              <a:rPr lang="en-US" dirty="0">
                <a:ln w="0"/>
                <a:solidFill>
                  <a:schemeClr val="tx2">
                    <a:lumMod val="20000"/>
                    <a:lumOff val="80000"/>
                  </a:schemeClr>
                </a:solidFill>
                <a:effectLst>
                  <a:outerShdw blurRad="38100" dist="19050" dir="2700000" algn="tl" rotWithShape="0">
                    <a:schemeClr val="dk1">
                      <a:alpha val="40000"/>
                    </a:schemeClr>
                  </a:outerShdw>
                </a:effectLst>
              </a:rPr>
              <a:t>)</a:t>
            </a:r>
          </a:p>
        </p:txBody>
      </p:sp>
      <p:pic>
        <p:nvPicPr>
          <p:cNvPr id="4" name="Graphic 3" descr="Paper">
            <a:extLst>
              <a:ext uri="{FF2B5EF4-FFF2-40B4-BE49-F238E27FC236}">
                <a16:creationId xmlns:a16="http://schemas.microsoft.com/office/drawing/2014/main" id="{64BE51F4-E355-4E4B-B254-A3F059722F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193" y="2317726"/>
            <a:ext cx="1285875" cy="1285875"/>
          </a:xfrm>
          <a:prstGeom prst="rect">
            <a:avLst/>
          </a:prstGeom>
        </p:spPr>
      </p:pic>
      <p:pic>
        <p:nvPicPr>
          <p:cNvPr id="10" name="Graphic 9" descr="Ethernet">
            <a:extLst>
              <a:ext uri="{FF2B5EF4-FFF2-40B4-BE49-F238E27FC236}">
                <a16:creationId xmlns:a16="http://schemas.microsoft.com/office/drawing/2014/main" id="{3FF2A08C-C687-495A-A83B-5441B85A33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3500" y="2771026"/>
            <a:ext cx="609600" cy="609600"/>
          </a:xfrm>
          <a:prstGeom prst="rect">
            <a:avLst/>
          </a:prstGeom>
        </p:spPr>
      </p:pic>
      <p:sp>
        <p:nvSpPr>
          <p:cNvPr id="12" name="TextBox 11">
            <a:extLst>
              <a:ext uri="{FF2B5EF4-FFF2-40B4-BE49-F238E27FC236}">
                <a16:creationId xmlns:a16="http://schemas.microsoft.com/office/drawing/2014/main" id="{3D5172D9-6D6A-43B9-87DA-8F5B0BE231B4}"/>
              </a:ext>
            </a:extLst>
          </p:cNvPr>
          <p:cNvSpPr txBox="1"/>
          <p:nvPr/>
        </p:nvSpPr>
        <p:spPr>
          <a:xfrm>
            <a:off x="845253" y="3515586"/>
            <a:ext cx="1838325"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Training Code</a:t>
            </a:r>
          </a:p>
        </p:txBody>
      </p:sp>
      <p:pic>
        <p:nvPicPr>
          <p:cNvPr id="14" name="Graphic 13" descr="Bar chart">
            <a:extLst>
              <a:ext uri="{FF2B5EF4-FFF2-40B4-BE49-F238E27FC236}">
                <a16:creationId xmlns:a16="http://schemas.microsoft.com/office/drawing/2014/main" id="{2C169B7A-70D9-4E76-93B3-776381EFE1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1931" y="4826942"/>
            <a:ext cx="914400" cy="914400"/>
          </a:xfrm>
          <a:prstGeom prst="rect">
            <a:avLst/>
          </a:prstGeom>
        </p:spPr>
      </p:pic>
      <p:sp>
        <p:nvSpPr>
          <p:cNvPr id="15" name="TextBox 14">
            <a:extLst>
              <a:ext uri="{FF2B5EF4-FFF2-40B4-BE49-F238E27FC236}">
                <a16:creationId xmlns:a16="http://schemas.microsoft.com/office/drawing/2014/main" id="{C786C0C5-BDE8-4426-9CAD-E0720B451F4B}"/>
              </a:ext>
            </a:extLst>
          </p:cNvPr>
          <p:cNvSpPr txBox="1"/>
          <p:nvPr/>
        </p:nvSpPr>
        <p:spPr>
          <a:xfrm>
            <a:off x="716906" y="5764500"/>
            <a:ext cx="1838325" cy="646331"/>
          </a:xfrm>
          <a:prstGeom prst="rect">
            <a:avLst/>
          </a:prstGeom>
          <a:noFill/>
        </p:spPr>
        <p:txBody>
          <a:bodyPr wrap="square" rtlCol="0">
            <a:spAutoFit/>
          </a:bodyPr>
          <a:lstStyle/>
          <a:p>
            <a:pPr algn="ctr"/>
            <a:r>
              <a:rPr lang="en-US" dirty="0">
                <a:ln w="0"/>
                <a:effectLst>
                  <a:outerShdw blurRad="38100" dist="19050" dir="2700000" algn="tl" rotWithShape="0">
                    <a:schemeClr val="dk1">
                      <a:alpha val="40000"/>
                    </a:schemeClr>
                  </a:outerShdw>
                </a:effectLst>
              </a:rPr>
              <a:t>Labeled data</a:t>
            </a:r>
          </a:p>
          <a:p>
            <a:pPr algn="ctr"/>
            <a:r>
              <a:rPr lang="en-US" dirty="0">
                <a:ln w="0"/>
                <a:effectLst>
                  <a:outerShdw blurRad="38100" dist="19050" dir="2700000" algn="tl" rotWithShape="0">
                    <a:schemeClr val="dk1">
                      <a:alpha val="40000"/>
                    </a:schemeClr>
                  </a:outerShdw>
                </a:effectLst>
              </a:rPr>
              <a:t>(csv file) </a:t>
            </a:r>
          </a:p>
        </p:txBody>
      </p:sp>
      <p:pic>
        <p:nvPicPr>
          <p:cNvPr id="17" name="Graphic 16" descr="Network">
            <a:extLst>
              <a:ext uri="{FF2B5EF4-FFF2-40B4-BE49-F238E27FC236}">
                <a16:creationId xmlns:a16="http://schemas.microsoft.com/office/drawing/2014/main" id="{25626A52-B8AE-47A7-ADBF-E1E19E69F6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65888" y="3155228"/>
            <a:ext cx="914400" cy="914400"/>
          </a:xfrm>
          <a:prstGeom prst="rect">
            <a:avLst/>
          </a:prstGeom>
        </p:spPr>
      </p:pic>
      <p:sp>
        <p:nvSpPr>
          <p:cNvPr id="18" name="TextBox 17">
            <a:extLst>
              <a:ext uri="{FF2B5EF4-FFF2-40B4-BE49-F238E27FC236}">
                <a16:creationId xmlns:a16="http://schemas.microsoft.com/office/drawing/2014/main" id="{39924B27-E1C6-429E-BB61-13886C0D0CED}"/>
              </a:ext>
            </a:extLst>
          </p:cNvPr>
          <p:cNvSpPr txBox="1"/>
          <p:nvPr/>
        </p:nvSpPr>
        <p:spPr>
          <a:xfrm>
            <a:off x="5234173" y="3935303"/>
            <a:ext cx="1838325" cy="369332"/>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Trained Model</a:t>
            </a:r>
          </a:p>
        </p:txBody>
      </p:sp>
      <p:pic>
        <p:nvPicPr>
          <p:cNvPr id="20" name="Graphic 19" descr="Web design">
            <a:extLst>
              <a:ext uri="{FF2B5EF4-FFF2-40B4-BE49-F238E27FC236}">
                <a16:creationId xmlns:a16="http://schemas.microsoft.com/office/drawing/2014/main" id="{9E70E6B0-6142-4294-8DE5-FF2038E8A8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799" y="5441092"/>
            <a:ext cx="914400" cy="914400"/>
          </a:xfrm>
          <a:prstGeom prst="rect">
            <a:avLst/>
          </a:prstGeom>
        </p:spPr>
      </p:pic>
      <p:sp>
        <p:nvSpPr>
          <p:cNvPr id="21" name="Flowchart: Alternate Process 20">
            <a:extLst>
              <a:ext uri="{FF2B5EF4-FFF2-40B4-BE49-F238E27FC236}">
                <a16:creationId xmlns:a16="http://schemas.microsoft.com/office/drawing/2014/main" id="{1BAEFAA1-5ECF-4A00-B741-DBCB92424BE7}"/>
              </a:ext>
            </a:extLst>
          </p:cNvPr>
          <p:cNvSpPr/>
          <p:nvPr/>
        </p:nvSpPr>
        <p:spPr>
          <a:xfrm>
            <a:off x="7591797" y="3935303"/>
            <a:ext cx="1466851" cy="2095500"/>
          </a:xfrm>
          <a:prstGeom prst="flowChartAlternateProcess">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2">
                  <a:lumMod val="20000"/>
                  <a:lumOff val="80000"/>
                </a:schemeClr>
              </a:solidFill>
              <a:effectLst>
                <a:outerShdw blurRad="38100" dist="19050" dir="2700000" algn="tl" rotWithShape="0">
                  <a:schemeClr val="dk1">
                    <a:alpha val="40000"/>
                  </a:schemeClr>
                </a:outerShdw>
              </a:effectLst>
            </a:endParaRPr>
          </a:p>
          <a:p>
            <a:pPr algn="ctr"/>
            <a:r>
              <a:rPr lang="en-US" sz="2000" dirty="0">
                <a:ln w="0"/>
                <a:solidFill>
                  <a:schemeClr val="tx2">
                    <a:lumMod val="20000"/>
                    <a:lumOff val="80000"/>
                  </a:schemeClr>
                </a:solidFill>
                <a:effectLst>
                  <a:outerShdw blurRad="38100" dist="19050" dir="2700000" algn="tl" rotWithShape="0">
                    <a:schemeClr val="dk1">
                      <a:alpha val="40000"/>
                    </a:schemeClr>
                  </a:outerShdw>
                </a:effectLst>
              </a:rPr>
              <a:t>Deployed</a:t>
            </a:r>
          </a:p>
          <a:p>
            <a:pPr algn="ctr"/>
            <a:r>
              <a:rPr lang="en-US" sz="2000" dirty="0">
                <a:ln w="0"/>
                <a:solidFill>
                  <a:schemeClr val="tx2">
                    <a:lumMod val="20000"/>
                    <a:lumOff val="80000"/>
                  </a:schemeClr>
                </a:solidFill>
                <a:effectLst>
                  <a:outerShdw blurRad="38100" dist="19050" dir="2700000" algn="tl" rotWithShape="0">
                    <a:schemeClr val="dk1">
                      <a:alpha val="40000"/>
                    </a:schemeClr>
                  </a:outerShdw>
                </a:effectLst>
              </a:rPr>
              <a:t>Model</a:t>
            </a:r>
          </a:p>
          <a:p>
            <a:pPr algn="ctr"/>
            <a:endParaRPr lang="en-US" sz="2000" dirty="0">
              <a:ln w="0"/>
              <a:solidFill>
                <a:schemeClr val="tx2">
                  <a:lumMod val="20000"/>
                  <a:lumOff val="80000"/>
                </a:schemeClr>
              </a:solidFill>
              <a:effectLst>
                <a:outerShdw blurRad="38100" dist="19050" dir="2700000" algn="tl" rotWithShape="0">
                  <a:schemeClr val="dk1">
                    <a:alpha val="40000"/>
                  </a:schemeClr>
                </a:outerShdw>
              </a:effectLst>
            </a:endParaRPr>
          </a:p>
        </p:txBody>
      </p:sp>
      <p:sp>
        <p:nvSpPr>
          <p:cNvPr id="22" name="TextBox 21">
            <a:extLst>
              <a:ext uri="{FF2B5EF4-FFF2-40B4-BE49-F238E27FC236}">
                <a16:creationId xmlns:a16="http://schemas.microsoft.com/office/drawing/2014/main" id="{3098B66A-7D13-4E98-9653-42ACE76CC74F}"/>
              </a:ext>
            </a:extLst>
          </p:cNvPr>
          <p:cNvSpPr txBox="1"/>
          <p:nvPr/>
        </p:nvSpPr>
        <p:spPr>
          <a:xfrm>
            <a:off x="5176836" y="6253374"/>
            <a:ext cx="1838325" cy="369332"/>
          </a:xfrm>
          <a:prstGeom prst="rect">
            <a:avLst/>
          </a:prstGeom>
          <a:noFill/>
        </p:spPr>
        <p:txBody>
          <a:bodyPr wrap="square" rtlCol="0">
            <a:spAutoFit/>
          </a:bodyPr>
          <a:lstStyle/>
          <a:p>
            <a:pPr algn="ctr"/>
            <a:r>
              <a:rPr lang="en-US" dirty="0">
                <a:ln w="0"/>
                <a:effectLst>
                  <a:outerShdw blurRad="38100" dist="19050" dir="2700000" algn="tl" rotWithShape="0">
                    <a:schemeClr val="dk1">
                      <a:alpha val="40000"/>
                    </a:schemeClr>
                  </a:outerShdw>
                </a:effectLst>
              </a:rPr>
              <a:t>Web App</a:t>
            </a:r>
          </a:p>
        </p:txBody>
      </p:sp>
      <p:pic>
        <p:nvPicPr>
          <p:cNvPr id="24" name="Graphic 23" descr="Syncing cloud">
            <a:extLst>
              <a:ext uri="{FF2B5EF4-FFF2-40B4-BE49-F238E27FC236}">
                <a16:creationId xmlns:a16="http://schemas.microsoft.com/office/drawing/2014/main" id="{262AF668-A6FD-4E0B-8A91-C0A809745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54430" y="4260438"/>
            <a:ext cx="914400" cy="914400"/>
          </a:xfrm>
          <a:prstGeom prst="rect">
            <a:avLst/>
          </a:prstGeom>
        </p:spPr>
      </p:pic>
      <p:sp>
        <p:nvSpPr>
          <p:cNvPr id="25" name="TextBox 24">
            <a:extLst>
              <a:ext uri="{FF2B5EF4-FFF2-40B4-BE49-F238E27FC236}">
                <a16:creationId xmlns:a16="http://schemas.microsoft.com/office/drawing/2014/main" id="{950BE9E3-AD3D-4742-9672-BC0088C51BF1}"/>
              </a:ext>
            </a:extLst>
          </p:cNvPr>
          <p:cNvSpPr txBox="1"/>
          <p:nvPr/>
        </p:nvSpPr>
        <p:spPr>
          <a:xfrm>
            <a:off x="9953625" y="4914810"/>
            <a:ext cx="1838325" cy="369332"/>
          </a:xfrm>
          <a:prstGeom prst="rect">
            <a:avLst/>
          </a:prstGeom>
          <a:noFill/>
        </p:spPr>
        <p:txBody>
          <a:bodyPr wrap="square" rtlCol="0">
            <a:spAutoFit/>
          </a:bodyPr>
          <a:lstStyle/>
          <a:p>
            <a:pPr algn="ctr"/>
            <a:r>
              <a:rPr lang="en-US" dirty="0">
                <a:ln w="0"/>
                <a:effectLst>
                  <a:outerShdw blurRad="38100" dist="19050" dir="2700000" algn="tl" rotWithShape="0">
                    <a:schemeClr val="dk1">
                      <a:alpha val="40000"/>
                    </a:schemeClr>
                  </a:outerShdw>
                </a:effectLst>
              </a:rPr>
              <a:t>Production</a:t>
            </a:r>
          </a:p>
        </p:txBody>
      </p:sp>
      <p:cxnSp>
        <p:nvCxnSpPr>
          <p:cNvPr id="28" name="Connector: Elbow 27">
            <a:extLst>
              <a:ext uri="{FF2B5EF4-FFF2-40B4-BE49-F238E27FC236}">
                <a16:creationId xmlns:a16="http://schemas.microsoft.com/office/drawing/2014/main" id="{23C5D30E-CB7A-45CC-9C09-C7B5F548441E}"/>
              </a:ext>
            </a:extLst>
          </p:cNvPr>
          <p:cNvCxnSpPr>
            <a:endCxn id="2" idx="0"/>
          </p:cNvCxnSpPr>
          <p:nvPr/>
        </p:nvCxnSpPr>
        <p:spPr>
          <a:xfrm>
            <a:off x="2067153" y="2923989"/>
            <a:ext cx="1739729" cy="42160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or: Elbow 29">
            <a:extLst>
              <a:ext uri="{FF2B5EF4-FFF2-40B4-BE49-F238E27FC236}">
                <a16:creationId xmlns:a16="http://schemas.microsoft.com/office/drawing/2014/main" id="{DE1F0936-96D1-42F4-BEC9-13E7263AAB16}"/>
              </a:ext>
            </a:extLst>
          </p:cNvPr>
          <p:cNvCxnSpPr>
            <a:cxnSpLocks/>
          </p:cNvCxnSpPr>
          <p:nvPr/>
        </p:nvCxnSpPr>
        <p:spPr>
          <a:xfrm flipV="1">
            <a:off x="2303846" y="5441092"/>
            <a:ext cx="1470496" cy="29191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32" name="Graphic 31" descr="Line arrow Straight">
            <a:extLst>
              <a:ext uri="{FF2B5EF4-FFF2-40B4-BE49-F238E27FC236}">
                <a16:creationId xmlns:a16="http://schemas.microsoft.com/office/drawing/2014/main" id="{9072DB56-4FB3-4D44-8719-5B25D46EDA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4582586" y="3684389"/>
            <a:ext cx="729789" cy="641749"/>
          </a:xfrm>
          <a:prstGeom prst="rect">
            <a:avLst/>
          </a:prstGeom>
        </p:spPr>
      </p:pic>
      <p:pic>
        <p:nvPicPr>
          <p:cNvPr id="33" name="Graphic 32" descr="Line arrow Straight">
            <a:extLst>
              <a:ext uri="{FF2B5EF4-FFF2-40B4-BE49-F238E27FC236}">
                <a16:creationId xmlns:a16="http://schemas.microsoft.com/office/drawing/2014/main" id="{A0652E49-7653-4DEB-8455-A9E3A1C5419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9239181" y="4653197"/>
            <a:ext cx="914398" cy="641749"/>
          </a:xfrm>
          <a:prstGeom prst="rect">
            <a:avLst/>
          </a:prstGeom>
        </p:spPr>
      </p:pic>
      <p:cxnSp>
        <p:nvCxnSpPr>
          <p:cNvPr id="37" name="Connector: Elbow 36">
            <a:extLst>
              <a:ext uri="{FF2B5EF4-FFF2-40B4-BE49-F238E27FC236}">
                <a16:creationId xmlns:a16="http://schemas.microsoft.com/office/drawing/2014/main" id="{C9A8ADD0-F96C-43FF-B6EA-0086CB7C66AB}"/>
              </a:ext>
            </a:extLst>
          </p:cNvPr>
          <p:cNvCxnSpPr>
            <a:cxnSpLocks/>
            <a:stCxn id="17" idx="3"/>
            <a:endCxn id="21" idx="0"/>
          </p:cNvCxnSpPr>
          <p:nvPr/>
        </p:nvCxnSpPr>
        <p:spPr>
          <a:xfrm>
            <a:off x="6480288" y="3612428"/>
            <a:ext cx="1844935" cy="32287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4D69D67B-5957-4C11-8B2D-9A4F96F5D5AB}"/>
              </a:ext>
            </a:extLst>
          </p:cNvPr>
          <p:cNvCxnSpPr>
            <a:cxnSpLocks/>
            <a:endCxn id="21" idx="2"/>
          </p:cNvCxnSpPr>
          <p:nvPr/>
        </p:nvCxnSpPr>
        <p:spPr>
          <a:xfrm flipV="1">
            <a:off x="6762750" y="6030803"/>
            <a:ext cx="1562473" cy="4072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23B413DD-2554-4455-9FE9-F4F91008E7B1}"/>
              </a:ext>
            </a:extLst>
          </p:cNvPr>
          <p:cNvSpPr txBox="1"/>
          <p:nvPr/>
        </p:nvSpPr>
        <p:spPr>
          <a:xfrm>
            <a:off x="2822716" y="1422581"/>
            <a:ext cx="6597509" cy="523220"/>
          </a:xfrm>
          <a:prstGeom prst="rect">
            <a:avLst/>
          </a:prstGeom>
          <a:noFill/>
        </p:spPr>
        <p:txBody>
          <a:bodyPr wrap="square" rtlCol="0">
            <a:spAutoFit/>
          </a:bodyPr>
          <a:lstStyle/>
          <a:p>
            <a:pPr algn="ctr"/>
            <a:r>
              <a:rPr lang="en-US" sz="2800" dirty="0">
                <a:ln w="0"/>
                <a:effectLst>
                  <a:outerShdw blurRad="38100" dist="19050" dir="2700000" algn="tl" rotWithShape="0">
                    <a:schemeClr val="dk1">
                      <a:alpha val="40000"/>
                    </a:schemeClr>
                  </a:outerShdw>
                </a:effectLst>
              </a:rPr>
              <a:t>IBM Watson Cognitive Machine Learning</a:t>
            </a:r>
          </a:p>
        </p:txBody>
      </p:sp>
      <p:sp>
        <p:nvSpPr>
          <p:cNvPr id="31" name="Title 7">
            <a:extLst>
              <a:ext uri="{FF2B5EF4-FFF2-40B4-BE49-F238E27FC236}">
                <a16:creationId xmlns:a16="http://schemas.microsoft.com/office/drawing/2014/main" id="{00C628F0-13CA-4213-83BE-FC13B9C1006A}"/>
              </a:ext>
            </a:extLst>
          </p:cNvPr>
          <p:cNvSpPr>
            <a:spLocks noGrp="1"/>
          </p:cNvSpPr>
          <p:nvPr>
            <p:ph type="title"/>
          </p:nvPr>
        </p:nvSpPr>
        <p:spPr>
          <a:xfrm>
            <a:off x="1398588" y="30163"/>
            <a:ext cx="9879012" cy="647700"/>
          </a:xfrm>
        </p:spPr>
        <p:txBody>
          <a:bodyPr/>
          <a:lstStyle/>
          <a:p>
            <a:r>
              <a:rPr lang="en-US" dirty="0"/>
              <a:t>Idea Details(Contd.):</a:t>
            </a:r>
          </a:p>
        </p:txBody>
      </p:sp>
    </p:spTree>
    <p:extLst>
      <p:ext uri="{BB962C8B-B14F-4D97-AF65-F5344CB8AC3E}">
        <p14:creationId xmlns:p14="http://schemas.microsoft.com/office/powerpoint/2010/main" val="94284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81A904-EDDA-B04F-8C25-15A20D94C672}"/>
              </a:ext>
            </a:extLst>
          </p:cNvPr>
          <p:cNvSpPr>
            <a:spLocks noGrp="1"/>
          </p:cNvSpPr>
          <p:nvPr>
            <p:ph type="sldNum" sz="quarter" idx="12"/>
          </p:nvPr>
        </p:nvSpPr>
        <p:spPr>
          <a:xfrm>
            <a:off x="85728" y="6527806"/>
            <a:ext cx="457200" cy="274320"/>
          </a:xfrm>
        </p:spPr>
        <p:txBody>
          <a:bodyPr/>
          <a:lstStyle/>
          <a:p>
            <a:fld id="{AB507830-3FAC-4111-98C4-B5BD0318AF9F}" type="slidenum">
              <a:rPr lang="en-US" smtClean="0"/>
              <a:t>9</a:t>
            </a:fld>
            <a:endParaRPr lang="en-US"/>
          </a:p>
        </p:txBody>
      </p:sp>
      <p:sp>
        <p:nvSpPr>
          <p:cNvPr id="6" name="Content Placeholder 5">
            <a:extLst>
              <a:ext uri="{FF2B5EF4-FFF2-40B4-BE49-F238E27FC236}">
                <a16:creationId xmlns:a16="http://schemas.microsoft.com/office/drawing/2014/main" id="{29259B70-75EB-4783-ADB1-5AEDA07EA9CC}"/>
              </a:ext>
            </a:extLst>
          </p:cNvPr>
          <p:cNvSpPr>
            <a:spLocks noGrp="1"/>
          </p:cNvSpPr>
          <p:nvPr>
            <p:ph idx="1"/>
          </p:nvPr>
        </p:nvSpPr>
        <p:spPr>
          <a:xfrm>
            <a:off x="0" y="808074"/>
            <a:ext cx="11636688" cy="5719732"/>
          </a:xfrm>
        </p:spPr>
        <p:txBody>
          <a:bodyPr/>
          <a:lstStyle/>
          <a:p>
            <a:r>
              <a:rPr lang="en-US" dirty="0"/>
              <a:t>UI Model:</a:t>
            </a:r>
          </a:p>
          <a:p>
            <a:endParaRPr lang="en-US" dirty="0"/>
          </a:p>
          <a:p>
            <a:r>
              <a:rPr lang="en-US" dirty="0"/>
              <a:t>	</a:t>
            </a:r>
          </a:p>
          <a:p>
            <a:endParaRPr lang="en-US" dirty="0"/>
          </a:p>
        </p:txBody>
      </p:sp>
      <p:pic>
        <p:nvPicPr>
          <p:cNvPr id="11" name="Picture 10" descr="A screenshot of a cell phone&#10;&#10;Description automatically generated">
            <a:extLst>
              <a:ext uri="{FF2B5EF4-FFF2-40B4-BE49-F238E27FC236}">
                <a16:creationId xmlns:a16="http://schemas.microsoft.com/office/drawing/2014/main" id="{6ED4C686-EAEF-4A08-A46E-0AB1119F9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236" y="1084521"/>
            <a:ext cx="8866926" cy="3338623"/>
          </a:xfrm>
          <a:prstGeom prst="rect">
            <a:avLst/>
          </a:prstGeom>
        </p:spPr>
      </p:pic>
      <p:sp>
        <p:nvSpPr>
          <p:cNvPr id="12" name="TextBox 11">
            <a:extLst>
              <a:ext uri="{FF2B5EF4-FFF2-40B4-BE49-F238E27FC236}">
                <a16:creationId xmlns:a16="http://schemas.microsoft.com/office/drawing/2014/main" id="{121F1B2C-CE93-4A0E-8BB8-635C1CE3AD35}"/>
              </a:ext>
            </a:extLst>
          </p:cNvPr>
          <p:cNvSpPr txBox="1"/>
          <p:nvPr/>
        </p:nvSpPr>
        <p:spPr>
          <a:xfrm>
            <a:off x="0" y="1973190"/>
            <a:ext cx="3048000"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accent1">
                    <a:lumMod val="50000"/>
                  </a:schemeClr>
                </a:solidFill>
              </a:rPr>
              <a:t>Dashboard</a:t>
            </a:r>
            <a:r>
              <a:rPr lang="en-US" dirty="0">
                <a:solidFill>
                  <a:schemeClr val="accent1">
                    <a:lumMod val="50000"/>
                  </a:schemeClr>
                </a:solidFill>
              </a:rPr>
              <a:t>: Shows the real time sensed data from sensors of a particular field</a:t>
            </a:r>
            <a:endParaRPr lang="en-US" sz="2000" dirty="0">
              <a:solidFill>
                <a:schemeClr val="accent1">
                  <a:lumMod val="50000"/>
                </a:schemeClr>
              </a:solidFill>
            </a:endParaRPr>
          </a:p>
        </p:txBody>
      </p:sp>
      <p:graphicFrame>
        <p:nvGraphicFramePr>
          <p:cNvPr id="13" name="Table 13">
            <a:extLst>
              <a:ext uri="{FF2B5EF4-FFF2-40B4-BE49-F238E27FC236}">
                <a16:creationId xmlns:a16="http://schemas.microsoft.com/office/drawing/2014/main" id="{353B6A15-3747-43EA-8FDB-C02A12115530}"/>
              </a:ext>
            </a:extLst>
          </p:cNvPr>
          <p:cNvGraphicFramePr>
            <a:graphicFrameLocks noGrp="1"/>
          </p:cNvGraphicFramePr>
          <p:nvPr>
            <p:extLst>
              <p:ext uri="{D42A27DB-BD31-4B8C-83A1-F6EECF244321}">
                <p14:modId xmlns:p14="http://schemas.microsoft.com/office/powerpoint/2010/main" val="431200679"/>
              </p:ext>
            </p:extLst>
          </p:nvPr>
        </p:nvGraphicFramePr>
        <p:xfrm>
          <a:off x="3147236" y="4781842"/>
          <a:ext cx="8866926" cy="1662450"/>
        </p:xfrm>
        <a:graphic>
          <a:graphicData uri="http://schemas.openxmlformats.org/drawingml/2006/table">
            <a:tbl>
              <a:tblPr firstRow="1" bandRow="1">
                <a:tableStyleId>{5C22544A-7EE6-4342-B048-85BDC9FD1C3A}</a:tableStyleId>
              </a:tblPr>
              <a:tblGrid>
                <a:gridCol w="1477821">
                  <a:extLst>
                    <a:ext uri="{9D8B030D-6E8A-4147-A177-3AD203B41FA5}">
                      <a16:colId xmlns:a16="http://schemas.microsoft.com/office/drawing/2014/main" val="4051875186"/>
                    </a:ext>
                  </a:extLst>
                </a:gridCol>
                <a:gridCol w="1477821">
                  <a:extLst>
                    <a:ext uri="{9D8B030D-6E8A-4147-A177-3AD203B41FA5}">
                      <a16:colId xmlns:a16="http://schemas.microsoft.com/office/drawing/2014/main" val="3945453654"/>
                    </a:ext>
                  </a:extLst>
                </a:gridCol>
                <a:gridCol w="1477821">
                  <a:extLst>
                    <a:ext uri="{9D8B030D-6E8A-4147-A177-3AD203B41FA5}">
                      <a16:colId xmlns:a16="http://schemas.microsoft.com/office/drawing/2014/main" val="3952818362"/>
                    </a:ext>
                  </a:extLst>
                </a:gridCol>
                <a:gridCol w="1477821">
                  <a:extLst>
                    <a:ext uri="{9D8B030D-6E8A-4147-A177-3AD203B41FA5}">
                      <a16:colId xmlns:a16="http://schemas.microsoft.com/office/drawing/2014/main" val="3674440468"/>
                    </a:ext>
                  </a:extLst>
                </a:gridCol>
                <a:gridCol w="1477821">
                  <a:extLst>
                    <a:ext uri="{9D8B030D-6E8A-4147-A177-3AD203B41FA5}">
                      <a16:colId xmlns:a16="http://schemas.microsoft.com/office/drawing/2014/main" val="2540443342"/>
                    </a:ext>
                  </a:extLst>
                </a:gridCol>
                <a:gridCol w="1477821">
                  <a:extLst>
                    <a:ext uri="{9D8B030D-6E8A-4147-A177-3AD203B41FA5}">
                      <a16:colId xmlns:a16="http://schemas.microsoft.com/office/drawing/2014/main" val="1832748952"/>
                    </a:ext>
                  </a:extLst>
                </a:gridCol>
              </a:tblGrid>
              <a:tr h="504210">
                <a:tc>
                  <a:txBody>
                    <a:bodyPr/>
                    <a:lstStyle/>
                    <a:p>
                      <a:pPr algn="ctr"/>
                      <a:r>
                        <a:rPr lang="en-US" dirty="0"/>
                        <a:t>Field Name</a:t>
                      </a:r>
                    </a:p>
                  </a:txBody>
                  <a:tcPr/>
                </a:tc>
                <a:tc>
                  <a:txBody>
                    <a:bodyPr/>
                    <a:lstStyle/>
                    <a:p>
                      <a:pPr algn="ctr"/>
                      <a:r>
                        <a:rPr lang="en-US" dirty="0"/>
                        <a:t>Soil Moisture</a:t>
                      </a:r>
                    </a:p>
                  </a:txBody>
                  <a:tcPr/>
                </a:tc>
                <a:tc>
                  <a:txBody>
                    <a:bodyPr/>
                    <a:lstStyle/>
                    <a:p>
                      <a:pPr algn="ctr"/>
                      <a:r>
                        <a:rPr lang="en-US" dirty="0"/>
                        <a:t>Humidity</a:t>
                      </a:r>
                    </a:p>
                  </a:txBody>
                  <a:tcPr/>
                </a:tc>
                <a:tc>
                  <a:txBody>
                    <a:bodyPr/>
                    <a:lstStyle/>
                    <a:p>
                      <a:pPr algn="ctr"/>
                      <a:r>
                        <a:rPr lang="en-US" dirty="0"/>
                        <a:t>Temperature</a:t>
                      </a:r>
                    </a:p>
                  </a:txBody>
                  <a:tcPr/>
                </a:tc>
                <a:tc>
                  <a:txBody>
                    <a:bodyPr/>
                    <a:lstStyle/>
                    <a:p>
                      <a:pPr algn="ctr"/>
                      <a:r>
                        <a:rPr lang="en-US" dirty="0"/>
                        <a:t>Prediction</a:t>
                      </a:r>
                    </a:p>
                  </a:txBody>
                  <a:tcPr/>
                </a:tc>
                <a:tc>
                  <a:txBody>
                    <a:bodyPr/>
                    <a:lstStyle/>
                    <a:p>
                      <a:pPr algn="ctr"/>
                      <a:r>
                        <a:rPr lang="en-US" dirty="0"/>
                        <a:t>Date &amp; Time</a:t>
                      </a:r>
                    </a:p>
                  </a:txBody>
                  <a:tcPr/>
                </a:tc>
                <a:extLst>
                  <a:ext uri="{0D108BD9-81ED-4DB2-BD59-A6C34878D82A}">
                    <a16:rowId xmlns:a16="http://schemas.microsoft.com/office/drawing/2014/main" val="1522660482"/>
                  </a:ext>
                </a:extLst>
              </a:tr>
              <a:tr h="504210">
                <a:tc>
                  <a:txBody>
                    <a:bodyPr/>
                    <a:lstStyle/>
                    <a:p>
                      <a:r>
                        <a:rPr lang="en-US" sz="1600" dirty="0"/>
                        <a:t>Field 1</a:t>
                      </a:r>
                    </a:p>
                  </a:txBody>
                  <a:tcPr/>
                </a:tc>
                <a:tc>
                  <a:txBody>
                    <a:bodyPr/>
                    <a:lstStyle/>
                    <a:p>
                      <a:r>
                        <a:rPr lang="en-US" sz="1600" dirty="0"/>
                        <a:t>65%</a:t>
                      </a:r>
                    </a:p>
                  </a:txBody>
                  <a:tcPr/>
                </a:tc>
                <a:tc>
                  <a:txBody>
                    <a:bodyPr/>
                    <a:lstStyle/>
                    <a:p>
                      <a:r>
                        <a:rPr lang="en-US" sz="1600" dirty="0"/>
                        <a:t>45%</a:t>
                      </a:r>
                    </a:p>
                  </a:txBody>
                  <a:tcPr/>
                </a:tc>
                <a:tc>
                  <a:txBody>
                    <a:bodyPr/>
                    <a:lstStyle/>
                    <a:p>
                      <a:r>
                        <a:rPr lang="en-US" sz="1600" dirty="0"/>
                        <a:t>34 C</a:t>
                      </a:r>
                    </a:p>
                  </a:txBody>
                  <a:tcPr/>
                </a:tc>
                <a:tc>
                  <a:txBody>
                    <a:bodyPr/>
                    <a:lstStyle/>
                    <a:p>
                      <a:r>
                        <a:rPr lang="en-US" sz="1600" dirty="0"/>
                        <a:t>Optimum</a:t>
                      </a:r>
                    </a:p>
                  </a:txBody>
                  <a:tcPr/>
                </a:tc>
                <a:tc>
                  <a:txBody>
                    <a:bodyPr/>
                    <a:lstStyle/>
                    <a:p>
                      <a:r>
                        <a:rPr lang="en-US" sz="1600" dirty="0"/>
                        <a:t>22/05/2020 : 09:00</a:t>
                      </a:r>
                    </a:p>
                  </a:txBody>
                  <a:tcPr/>
                </a:tc>
                <a:extLst>
                  <a:ext uri="{0D108BD9-81ED-4DB2-BD59-A6C34878D82A}">
                    <a16:rowId xmlns:a16="http://schemas.microsoft.com/office/drawing/2014/main" val="2224560080"/>
                  </a:ext>
                </a:extLst>
              </a:tr>
              <a:tr h="504210">
                <a:tc>
                  <a:txBody>
                    <a:bodyPr/>
                    <a:lstStyle/>
                    <a:p>
                      <a:r>
                        <a:rPr lang="en-US" sz="1600" dirty="0"/>
                        <a:t>Field 2</a:t>
                      </a:r>
                    </a:p>
                  </a:txBody>
                  <a:tcPr/>
                </a:tc>
                <a:tc>
                  <a:txBody>
                    <a:bodyPr/>
                    <a:lstStyle/>
                    <a:p>
                      <a:r>
                        <a:rPr lang="en-US" sz="1600" dirty="0"/>
                        <a:t>20%</a:t>
                      </a:r>
                    </a:p>
                  </a:txBody>
                  <a:tcPr/>
                </a:tc>
                <a:tc>
                  <a:txBody>
                    <a:bodyPr/>
                    <a:lstStyle/>
                    <a:p>
                      <a:r>
                        <a:rPr lang="en-US" sz="1600" dirty="0"/>
                        <a:t>35%</a:t>
                      </a:r>
                    </a:p>
                  </a:txBody>
                  <a:tcPr/>
                </a:tc>
                <a:tc>
                  <a:txBody>
                    <a:bodyPr/>
                    <a:lstStyle/>
                    <a:p>
                      <a:r>
                        <a:rPr lang="en-US" sz="1600" dirty="0"/>
                        <a:t>40 C</a:t>
                      </a:r>
                    </a:p>
                  </a:txBody>
                  <a:tcPr/>
                </a:tc>
                <a:tc>
                  <a:txBody>
                    <a:bodyPr/>
                    <a:lstStyle/>
                    <a:p>
                      <a:r>
                        <a:rPr lang="en-US" sz="1600" dirty="0"/>
                        <a:t>Highly required</a:t>
                      </a:r>
                    </a:p>
                  </a:txBody>
                  <a:tcPr/>
                </a:tc>
                <a:tc>
                  <a:txBody>
                    <a:bodyPr/>
                    <a:lstStyle/>
                    <a:p>
                      <a:r>
                        <a:rPr lang="en-US" sz="1600" dirty="0"/>
                        <a:t>25/05/2020 : 13:00</a:t>
                      </a:r>
                    </a:p>
                  </a:txBody>
                  <a:tcPr/>
                </a:tc>
                <a:extLst>
                  <a:ext uri="{0D108BD9-81ED-4DB2-BD59-A6C34878D82A}">
                    <a16:rowId xmlns:a16="http://schemas.microsoft.com/office/drawing/2014/main" val="3125047915"/>
                  </a:ext>
                </a:extLst>
              </a:tr>
            </a:tbl>
          </a:graphicData>
        </a:graphic>
      </p:graphicFrame>
      <p:sp>
        <p:nvSpPr>
          <p:cNvPr id="17" name="TextBox 16">
            <a:extLst>
              <a:ext uri="{FF2B5EF4-FFF2-40B4-BE49-F238E27FC236}">
                <a16:creationId xmlns:a16="http://schemas.microsoft.com/office/drawing/2014/main" id="{BC9092E6-DF73-4A0A-B2BE-6ACE4ABD01A6}"/>
              </a:ext>
            </a:extLst>
          </p:cNvPr>
          <p:cNvSpPr txBox="1"/>
          <p:nvPr/>
        </p:nvSpPr>
        <p:spPr>
          <a:xfrm>
            <a:off x="0" y="5151402"/>
            <a:ext cx="2869324"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b="1" dirty="0">
                <a:solidFill>
                  <a:schemeClr val="accent1">
                    <a:lumMod val="50000"/>
                  </a:schemeClr>
                </a:solidFill>
              </a:rPr>
              <a:t>Dashboard</a:t>
            </a:r>
            <a:r>
              <a:rPr lang="en-US" dirty="0">
                <a:solidFill>
                  <a:schemeClr val="accent1">
                    <a:lumMod val="50000"/>
                  </a:schemeClr>
                </a:solidFill>
              </a:rPr>
              <a:t>: with table showing collected data with timestamp</a:t>
            </a:r>
          </a:p>
        </p:txBody>
      </p:sp>
      <p:sp>
        <p:nvSpPr>
          <p:cNvPr id="20" name="Title 7">
            <a:extLst>
              <a:ext uri="{FF2B5EF4-FFF2-40B4-BE49-F238E27FC236}">
                <a16:creationId xmlns:a16="http://schemas.microsoft.com/office/drawing/2014/main" id="{A80629C7-8546-491D-83F8-60F5FE81DBB8}"/>
              </a:ext>
            </a:extLst>
          </p:cNvPr>
          <p:cNvSpPr txBox="1">
            <a:spLocks/>
          </p:cNvSpPr>
          <p:nvPr/>
        </p:nvSpPr>
        <p:spPr>
          <a:xfrm>
            <a:off x="1398588" y="30163"/>
            <a:ext cx="9879012" cy="647700"/>
          </a:xfrm>
          <a:prstGeom prst="rect">
            <a:avLst/>
          </a:prstGeom>
        </p:spPr>
        <p:txBody>
          <a:bodyPr vert="horz" wrap="square" lIns="91440" tIns="45720" rIns="91440" bIns="45720" rtlCol="0" anchor="ctr">
            <a:noAutofit/>
          </a:bodyPr>
          <a:lstStyle>
            <a:lvl1pPr algn="l" defTabSz="914400" rtl="0" eaLnBrk="1" latinLnBrk="0" hangingPunct="1">
              <a:lnSpc>
                <a:spcPct val="110000"/>
              </a:lnSpc>
              <a:spcBef>
                <a:spcPts val="30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Idea Details(Contd.):</a:t>
            </a:r>
            <a:endParaRPr lang="en-US" dirty="0"/>
          </a:p>
        </p:txBody>
      </p:sp>
    </p:spTree>
    <p:extLst>
      <p:ext uri="{BB962C8B-B14F-4D97-AF65-F5344CB8AC3E}">
        <p14:creationId xmlns:p14="http://schemas.microsoft.com/office/powerpoint/2010/main" val="3816305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959</Words>
  <Application>Microsoft Office PowerPoint</Application>
  <PresentationFormat>Widescreen</PresentationFormat>
  <Paragraphs>217</Paragraphs>
  <Slides>20</Slides>
  <Notes>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Slack-Lato</vt:lpstr>
      <vt:lpstr>Times</vt:lpstr>
      <vt:lpstr>Times New Roman</vt:lpstr>
      <vt:lpstr>Webdings</vt:lpstr>
      <vt:lpstr>Wingdings</vt:lpstr>
      <vt:lpstr>Office Theme</vt:lpstr>
      <vt:lpstr>PowerPoint Presentation</vt:lpstr>
      <vt:lpstr>Agenda:</vt:lpstr>
      <vt:lpstr>Overview of the Idea </vt:lpstr>
      <vt:lpstr>Overview of the Idea </vt:lpstr>
      <vt:lpstr>Process flow (Architecture Diagram)</vt:lpstr>
      <vt:lpstr>Use Case(s):</vt:lpstr>
      <vt:lpstr>Idea Details:</vt:lpstr>
      <vt:lpstr>Idea Details(Contd.):</vt:lpstr>
      <vt:lpstr>PowerPoint Presentation</vt:lpstr>
      <vt:lpstr>Idea Details(Contd.):</vt:lpstr>
      <vt:lpstr>Idea Details(Contd.):</vt:lpstr>
      <vt:lpstr>Demo:</vt:lpstr>
      <vt:lpstr>Demo(Contd.) </vt:lpstr>
      <vt:lpstr>Demo(Contd.) </vt:lpstr>
      <vt:lpstr>Demo(Contd.) </vt:lpstr>
      <vt:lpstr>Demo(Contd.) </vt:lpstr>
      <vt:lpstr>Expected Benefits:</vt:lpstr>
      <vt:lpstr>Target Industries and Countries</vt:lpstr>
      <vt:lpstr>Dissemination of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 Meher</dc:creator>
  <cp:lastModifiedBy>Chandra Meher</cp:lastModifiedBy>
  <cp:revision>36</cp:revision>
  <dcterms:created xsi:type="dcterms:W3CDTF">2020-05-26T15:47:42Z</dcterms:created>
  <dcterms:modified xsi:type="dcterms:W3CDTF">2020-05-28T08:41:09Z</dcterms:modified>
</cp:coreProperties>
</file>